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94"/>
  </p:notesMasterIdLst>
  <p:handoutMasterIdLst>
    <p:handoutMasterId r:id="rId95"/>
  </p:handoutMasterIdLst>
  <p:sldIdLst>
    <p:sldId id="1701" r:id="rId5"/>
    <p:sldId id="306" r:id="rId6"/>
    <p:sldId id="312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1802" r:id="rId17"/>
    <p:sldId id="1804" r:id="rId18"/>
    <p:sldId id="1706" r:id="rId19"/>
    <p:sldId id="1807" r:id="rId20"/>
    <p:sldId id="1803" r:id="rId21"/>
    <p:sldId id="1709" r:id="rId22"/>
    <p:sldId id="1712" r:id="rId23"/>
    <p:sldId id="1812" r:id="rId24"/>
    <p:sldId id="1713" r:id="rId25"/>
    <p:sldId id="1715" r:id="rId26"/>
    <p:sldId id="1716" r:id="rId27"/>
    <p:sldId id="1717" r:id="rId28"/>
    <p:sldId id="1718" r:id="rId29"/>
    <p:sldId id="1719" r:id="rId30"/>
    <p:sldId id="1808" r:id="rId31"/>
    <p:sldId id="1809" r:id="rId32"/>
    <p:sldId id="1810" r:id="rId33"/>
    <p:sldId id="1811" r:id="rId34"/>
    <p:sldId id="1801" r:id="rId35"/>
    <p:sldId id="1721" r:id="rId36"/>
    <p:sldId id="1723" r:id="rId37"/>
    <p:sldId id="1722" r:id="rId38"/>
    <p:sldId id="1724" r:id="rId39"/>
    <p:sldId id="1726" r:id="rId40"/>
    <p:sldId id="1728" r:id="rId41"/>
    <p:sldId id="1727" r:id="rId42"/>
    <p:sldId id="1732" r:id="rId43"/>
    <p:sldId id="1734" r:id="rId44"/>
    <p:sldId id="1735" r:id="rId45"/>
    <p:sldId id="1733" r:id="rId46"/>
    <p:sldId id="1736" r:id="rId47"/>
    <p:sldId id="1737" r:id="rId48"/>
    <p:sldId id="1739" r:id="rId49"/>
    <p:sldId id="1740" r:id="rId50"/>
    <p:sldId id="1742" r:id="rId51"/>
    <p:sldId id="1743" r:id="rId52"/>
    <p:sldId id="1741" r:id="rId53"/>
    <p:sldId id="1744" r:id="rId54"/>
    <p:sldId id="1745" r:id="rId55"/>
    <p:sldId id="1749" r:id="rId56"/>
    <p:sldId id="1750" r:id="rId57"/>
    <p:sldId id="1752" r:id="rId58"/>
    <p:sldId id="1754" r:id="rId59"/>
    <p:sldId id="1755" r:id="rId60"/>
    <p:sldId id="1757" r:id="rId61"/>
    <p:sldId id="1759" r:id="rId62"/>
    <p:sldId id="1760" r:id="rId63"/>
    <p:sldId id="1762" r:id="rId64"/>
    <p:sldId id="1764" r:id="rId65"/>
    <p:sldId id="1765" r:id="rId66"/>
    <p:sldId id="1766" r:id="rId67"/>
    <p:sldId id="1768" r:id="rId68"/>
    <p:sldId id="1770" r:id="rId69"/>
    <p:sldId id="1769" r:id="rId70"/>
    <p:sldId id="1772" r:id="rId71"/>
    <p:sldId id="1773" r:id="rId72"/>
    <p:sldId id="1771" r:id="rId73"/>
    <p:sldId id="1774" r:id="rId74"/>
    <p:sldId id="1777" r:id="rId75"/>
    <p:sldId id="1776" r:id="rId76"/>
    <p:sldId id="1778" r:id="rId77"/>
    <p:sldId id="1781" r:id="rId78"/>
    <p:sldId id="1784" r:id="rId79"/>
    <p:sldId id="1782" r:id="rId80"/>
    <p:sldId id="1783" r:id="rId81"/>
    <p:sldId id="1787" r:id="rId82"/>
    <p:sldId id="1788" r:id="rId83"/>
    <p:sldId id="1789" r:id="rId84"/>
    <p:sldId id="1790" r:id="rId85"/>
    <p:sldId id="1786" r:id="rId86"/>
    <p:sldId id="1795" r:id="rId87"/>
    <p:sldId id="1796" r:id="rId88"/>
    <p:sldId id="1794" r:id="rId89"/>
    <p:sldId id="1797" r:id="rId90"/>
    <p:sldId id="1798" r:id="rId91"/>
    <p:sldId id="1813" r:id="rId92"/>
    <p:sldId id="1814" r:id="rId93"/>
  </p:sldIdLst>
  <p:sldSz cx="12192000" cy="6858000"/>
  <p:notesSz cx="6858000" cy="9144000"/>
  <p:embeddedFontLst>
    <p:embeddedFont>
      <p:font typeface="Century Gothic" panose="020B0502020202020204" pitchFamily="34" charset="0"/>
      <p:regular r:id="rId96"/>
      <p:bold r:id="rId97"/>
      <p:italic r:id="rId98"/>
      <p:boldItalic r:id="rId99"/>
    </p:embeddedFont>
    <p:embeddedFont>
      <p:font typeface="Georgia" panose="02040502050405020303" pitchFamily="18" charset="0"/>
      <p:regular r:id="rId100"/>
      <p:bold r:id="rId101"/>
      <p:italic r:id="rId102"/>
      <p:boldItalic r:id="rId103"/>
    </p:embeddedFont>
  </p:embeddedFontLst>
  <p:custDataLst>
    <p:tags r:id="rId104"/>
  </p:custDataLst>
  <p:defaultTextStyle>
    <a:defPPr>
      <a:defRPr lang="en-US"/>
    </a:defPPr>
    <a:lvl1pPr marL="0" algn="l" defTabSz="414726" rtl="0" eaLnBrk="1" latinLnBrk="0" hangingPunct="1">
      <a:defRPr sz="1633" kern="1200">
        <a:solidFill>
          <a:schemeClr val="tx1"/>
        </a:solidFill>
        <a:latin typeface="+mn-lt"/>
        <a:ea typeface="+mn-ea"/>
        <a:cs typeface="+mn-cs"/>
      </a:defRPr>
    </a:lvl1pPr>
    <a:lvl2pPr marL="414726" algn="l" defTabSz="414726" rtl="0" eaLnBrk="1" latinLnBrk="0" hangingPunct="1">
      <a:defRPr sz="1633" kern="1200">
        <a:solidFill>
          <a:schemeClr val="tx1"/>
        </a:solidFill>
        <a:latin typeface="+mn-lt"/>
        <a:ea typeface="+mn-ea"/>
        <a:cs typeface="+mn-cs"/>
      </a:defRPr>
    </a:lvl2pPr>
    <a:lvl3pPr marL="829452" algn="l" defTabSz="414726" rtl="0" eaLnBrk="1" latinLnBrk="0" hangingPunct="1">
      <a:defRPr sz="1633" kern="1200">
        <a:solidFill>
          <a:schemeClr val="tx1"/>
        </a:solidFill>
        <a:latin typeface="+mn-lt"/>
        <a:ea typeface="+mn-ea"/>
        <a:cs typeface="+mn-cs"/>
      </a:defRPr>
    </a:lvl3pPr>
    <a:lvl4pPr marL="1244178" algn="l" defTabSz="414726" rtl="0" eaLnBrk="1" latinLnBrk="0" hangingPunct="1">
      <a:defRPr sz="1633" kern="1200">
        <a:solidFill>
          <a:schemeClr val="tx1"/>
        </a:solidFill>
        <a:latin typeface="+mn-lt"/>
        <a:ea typeface="+mn-ea"/>
        <a:cs typeface="+mn-cs"/>
      </a:defRPr>
    </a:lvl4pPr>
    <a:lvl5pPr marL="1658904" algn="l" defTabSz="414726" rtl="0" eaLnBrk="1" latinLnBrk="0" hangingPunct="1">
      <a:defRPr sz="1633" kern="1200">
        <a:solidFill>
          <a:schemeClr val="tx1"/>
        </a:solidFill>
        <a:latin typeface="+mn-lt"/>
        <a:ea typeface="+mn-ea"/>
        <a:cs typeface="+mn-cs"/>
      </a:defRPr>
    </a:lvl5pPr>
    <a:lvl6pPr marL="2073631" algn="l" defTabSz="414726" rtl="0" eaLnBrk="1" latinLnBrk="0" hangingPunct="1">
      <a:defRPr sz="1633" kern="1200">
        <a:solidFill>
          <a:schemeClr val="tx1"/>
        </a:solidFill>
        <a:latin typeface="+mn-lt"/>
        <a:ea typeface="+mn-ea"/>
        <a:cs typeface="+mn-cs"/>
      </a:defRPr>
    </a:lvl6pPr>
    <a:lvl7pPr marL="2488357" algn="l" defTabSz="414726" rtl="0" eaLnBrk="1" latinLnBrk="0" hangingPunct="1">
      <a:defRPr sz="1633" kern="1200">
        <a:solidFill>
          <a:schemeClr val="tx1"/>
        </a:solidFill>
        <a:latin typeface="+mn-lt"/>
        <a:ea typeface="+mn-ea"/>
        <a:cs typeface="+mn-cs"/>
      </a:defRPr>
    </a:lvl7pPr>
    <a:lvl8pPr marL="2903083" algn="l" defTabSz="414726" rtl="0" eaLnBrk="1" latinLnBrk="0" hangingPunct="1">
      <a:defRPr sz="1633" kern="1200">
        <a:solidFill>
          <a:schemeClr val="tx1"/>
        </a:solidFill>
        <a:latin typeface="+mn-lt"/>
        <a:ea typeface="+mn-ea"/>
        <a:cs typeface="+mn-cs"/>
      </a:defRPr>
    </a:lvl8pPr>
    <a:lvl9pPr marL="3317809" algn="l" defTabSz="414726" rtl="0" eaLnBrk="1" latinLnBrk="0" hangingPunct="1">
      <a:defRPr sz="163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B2D2A73-B163-4E73-8D30-4A4C6D99A0D3}">
          <p14:sldIdLst>
            <p14:sldId id="1701"/>
          </p14:sldIdLst>
        </p14:section>
        <p14:section name="Einladung und Onboarding" id="{C8B9C9DA-354D-4B61-8741-22D23344E463}">
          <p14:sldIdLst>
            <p14:sldId id="306"/>
            <p14:sldId id="312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1802"/>
            <p14:sldId id="1804"/>
            <p14:sldId id="1706"/>
            <p14:sldId id="1807"/>
            <p14:sldId id="1803"/>
            <p14:sldId id="1709"/>
            <p14:sldId id="1712"/>
            <p14:sldId id="1812"/>
            <p14:sldId id="1713"/>
            <p14:sldId id="1715"/>
            <p14:sldId id="1716"/>
            <p14:sldId id="1717"/>
            <p14:sldId id="1718"/>
            <p14:sldId id="1719"/>
            <p14:sldId id="1808"/>
            <p14:sldId id="1809"/>
            <p14:sldId id="1810"/>
            <p14:sldId id="1811"/>
            <p14:sldId id="1801"/>
            <p14:sldId id="1721"/>
            <p14:sldId id="1723"/>
            <p14:sldId id="1722"/>
            <p14:sldId id="1724"/>
            <p14:sldId id="1726"/>
            <p14:sldId id="1728"/>
            <p14:sldId id="1727"/>
            <p14:sldId id="1732"/>
            <p14:sldId id="1734"/>
            <p14:sldId id="1735"/>
            <p14:sldId id="1733"/>
            <p14:sldId id="1736"/>
            <p14:sldId id="1737"/>
            <p14:sldId id="1739"/>
            <p14:sldId id="1740"/>
            <p14:sldId id="1742"/>
            <p14:sldId id="1743"/>
            <p14:sldId id="1741"/>
            <p14:sldId id="1744"/>
            <p14:sldId id="1745"/>
            <p14:sldId id="1749"/>
            <p14:sldId id="1750"/>
            <p14:sldId id="1752"/>
            <p14:sldId id="1754"/>
            <p14:sldId id="1755"/>
            <p14:sldId id="1757"/>
            <p14:sldId id="1759"/>
            <p14:sldId id="1760"/>
            <p14:sldId id="1762"/>
            <p14:sldId id="1764"/>
            <p14:sldId id="1765"/>
            <p14:sldId id="1766"/>
            <p14:sldId id="1768"/>
            <p14:sldId id="1770"/>
            <p14:sldId id="1769"/>
            <p14:sldId id="1772"/>
            <p14:sldId id="1773"/>
            <p14:sldId id="1771"/>
            <p14:sldId id="1774"/>
            <p14:sldId id="1777"/>
            <p14:sldId id="1776"/>
            <p14:sldId id="1778"/>
            <p14:sldId id="1781"/>
            <p14:sldId id="1784"/>
            <p14:sldId id="1782"/>
            <p14:sldId id="1783"/>
            <p14:sldId id="1787"/>
            <p14:sldId id="1788"/>
            <p14:sldId id="1789"/>
            <p14:sldId id="1790"/>
            <p14:sldId id="1786"/>
            <p14:sldId id="1795"/>
            <p14:sldId id="1796"/>
            <p14:sldId id="1794"/>
            <p14:sldId id="1797"/>
            <p14:sldId id="1798"/>
            <p14:sldId id="1813"/>
            <p14:sldId id="1814"/>
          </p14:sldIdLst>
        </p14:section>
      </p14:sectionLst>
    </p:ext>
    <p:ext uri="{EFAFB233-063F-42B5-8137-9DF3F51BA10A}">
      <p15:sldGuideLst xmlns:p15="http://schemas.microsoft.com/office/powerpoint/2012/main">
        <p15:guide id="7" orient="horz" pos="2614" userDrawn="1">
          <p15:clr>
            <a:srgbClr val="A4A3A4"/>
          </p15:clr>
        </p15:guide>
        <p15:guide id="8" pos="59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DC3"/>
    <a:srgbClr val="4172A0"/>
    <a:srgbClr val="3F7777"/>
    <a:srgbClr val="AC3B5E"/>
    <a:srgbClr val="D0A529"/>
    <a:srgbClr val="4272A1"/>
    <a:srgbClr val="42729F"/>
    <a:srgbClr val="FFFFFF"/>
    <a:srgbClr val="BFD2E3"/>
    <a:srgbClr val="548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251B765-F91A-4008-8DD1-53D880B8B698}">
  <a:tblStyle styleId="{8251B765-F91A-4008-8DD1-53D880B8B698}" styleName="Mobiliar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467" cap="flat" cmpd="sng" algn="ctr">
              <a:solidFill>
                <a:schemeClr val="dk1"/>
              </a:solidFill>
              <a:prstDash val="solid"/>
            </a:ln>
          </a:bottom>
          <a:insideH>
            <a:ln w="8467" cap="flat" cmpd="sng" algn="ctr">
              <a:solidFill>
                <a:schemeClr val="dk1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solidFill>
            <a:srgbClr val="D4EDF2"/>
          </a:solidFill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solidFill>
            <a:srgbClr val="D4EDF2"/>
          </a:solidFill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tx1"/>
      </a:tcTxStyle>
      <a:tcStyle>
        <a:tcBdr/>
        <a:fill>
          <a:noFill/>
        </a:fill>
      </a:tcStyle>
    </a:lastRow>
    <a:firstRow>
      <a:tcTxStyle b="on" i="off"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8467" cap="flat" cmpd="sng" algn="ctr">
              <a:solidFill>
                <a:schemeClr val="dk2"/>
              </a:solidFill>
              <a:prstDash val="solid"/>
            </a:ln>
          </a:top>
          <a:bottom>
            <a:ln w="8467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7" autoAdjust="0"/>
    <p:restoredTop sz="94719"/>
  </p:normalViewPr>
  <p:slideViewPr>
    <p:cSldViewPr snapToGrid="0">
      <p:cViewPr>
        <p:scale>
          <a:sx n="46" d="100"/>
          <a:sy n="46" d="100"/>
        </p:scale>
        <p:origin x="2286" y="1224"/>
      </p:cViewPr>
      <p:guideLst>
        <p:guide orient="horz" pos="2614"/>
        <p:guide pos="593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theme" Target="theme/theme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font" Target="fonts/font7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font" Target="fonts/font8.fntdata"/><Relationship Id="rId108" Type="http://schemas.openxmlformats.org/officeDocument/2006/relationships/tableStyles" Target="tableStyle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notesMaster" Target="notesMasters/notesMaster1.xml"/><Relationship Id="rId99" Type="http://schemas.openxmlformats.org/officeDocument/2006/relationships/font" Target="fonts/font4.fntdata"/><Relationship Id="rId10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microsoft.com/office/2016/11/relationships/changesInfo" Target="changesInfos/changesInfo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2.fntdata"/><Relationship Id="rId104" Type="http://schemas.openxmlformats.org/officeDocument/2006/relationships/tags" Target="tags/tag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5.fntdata"/><Relationship Id="rId105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font" Target="fonts/font3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lix Walliser" userId="1cce2a53-ef15-4847-b41e-d6a0fa15fb70" providerId="ADAL" clId="{F4D927C6-462E-4AE0-9A36-035EF7463A31}"/>
    <pc:docChg chg="custSel modSld">
      <pc:chgData name="Felix Walliser" userId="1cce2a53-ef15-4847-b41e-d6a0fa15fb70" providerId="ADAL" clId="{F4D927C6-462E-4AE0-9A36-035EF7463A31}" dt="2022-08-08T16:06:10.997" v="71" actId="478"/>
      <pc:docMkLst>
        <pc:docMk/>
      </pc:docMkLst>
      <pc:sldChg chg="delSp mod delAnim">
        <pc:chgData name="Felix Walliser" userId="1cce2a53-ef15-4847-b41e-d6a0fa15fb70" providerId="ADAL" clId="{F4D927C6-462E-4AE0-9A36-035EF7463A31}" dt="2022-08-08T16:06:10.997" v="71" actId="478"/>
        <pc:sldMkLst>
          <pc:docMk/>
          <pc:sldMk cId="730632922" sldId="1701"/>
        </pc:sldMkLst>
        <pc:picChg chg="del">
          <ac:chgData name="Felix Walliser" userId="1cce2a53-ef15-4847-b41e-d6a0fa15fb70" providerId="ADAL" clId="{F4D927C6-462E-4AE0-9A36-035EF7463A31}" dt="2022-08-08T16:06:10.997" v="71" actId="478"/>
          <ac:picMkLst>
            <pc:docMk/>
            <pc:sldMk cId="730632922" sldId="1701"/>
            <ac:picMk id="4" creationId="{75DDA5C8-737C-5C4A-AC03-B41E6604070C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52.480" v="66" actId="478"/>
        <pc:sldMkLst>
          <pc:docMk/>
          <pc:sldMk cId="401195598" sldId="1709"/>
        </pc:sldMkLst>
        <pc:picChg chg="del">
          <ac:chgData name="Felix Walliser" userId="1cce2a53-ef15-4847-b41e-d6a0fa15fb70" providerId="ADAL" clId="{F4D927C6-462E-4AE0-9A36-035EF7463A31}" dt="2022-08-08T16:05:52.480" v="66" actId="478"/>
          <ac:picMkLst>
            <pc:docMk/>
            <pc:sldMk cId="401195598" sldId="1709"/>
            <ac:picMk id="2" creationId="{831858D2-DC4E-A249-60F8-C44BFDEDA480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51.149" v="65" actId="478"/>
        <pc:sldMkLst>
          <pc:docMk/>
          <pc:sldMk cId="2665323483" sldId="1712"/>
        </pc:sldMkLst>
        <pc:picChg chg="del">
          <ac:chgData name="Felix Walliser" userId="1cce2a53-ef15-4847-b41e-d6a0fa15fb70" providerId="ADAL" clId="{F4D927C6-462E-4AE0-9A36-035EF7463A31}" dt="2022-08-08T16:05:51.149" v="65" actId="478"/>
          <ac:picMkLst>
            <pc:docMk/>
            <pc:sldMk cId="2665323483" sldId="1712"/>
            <ac:picMk id="2" creationId="{327FC8E2-D364-4ECF-6635-E0CA4CE720AC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46.930" v="63" actId="478"/>
        <pc:sldMkLst>
          <pc:docMk/>
          <pc:sldMk cId="3149311458" sldId="1713"/>
        </pc:sldMkLst>
        <pc:picChg chg="del">
          <ac:chgData name="Felix Walliser" userId="1cce2a53-ef15-4847-b41e-d6a0fa15fb70" providerId="ADAL" clId="{F4D927C6-462E-4AE0-9A36-035EF7463A31}" dt="2022-08-08T16:05:46.930" v="63" actId="478"/>
          <ac:picMkLst>
            <pc:docMk/>
            <pc:sldMk cId="3149311458" sldId="1713"/>
            <ac:picMk id="5" creationId="{BBA916A6-7F27-06F0-85AE-745E2F14B70D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46.076" v="62" actId="478"/>
        <pc:sldMkLst>
          <pc:docMk/>
          <pc:sldMk cId="2563524449" sldId="1715"/>
        </pc:sldMkLst>
        <pc:picChg chg="del">
          <ac:chgData name="Felix Walliser" userId="1cce2a53-ef15-4847-b41e-d6a0fa15fb70" providerId="ADAL" clId="{F4D927C6-462E-4AE0-9A36-035EF7463A31}" dt="2022-08-08T16:05:46.076" v="62" actId="478"/>
          <ac:picMkLst>
            <pc:docMk/>
            <pc:sldMk cId="2563524449" sldId="1715"/>
            <ac:picMk id="5" creationId="{3432F3AD-1A93-967B-7C5B-800C15800964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45.130" v="61" actId="478"/>
        <pc:sldMkLst>
          <pc:docMk/>
          <pc:sldMk cId="3597109982" sldId="1716"/>
        </pc:sldMkLst>
        <pc:picChg chg="del">
          <ac:chgData name="Felix Walliser" userId="1cce2a53-ef15-4847-b41e-d6a0fa15fb70" providerId="ADAL" clId="{F4D927C6-462E-4AE0-9A36-035EF7463A31}" dt="2022-08-08T16:05:45.130" v="61" actId="478"/>
          <ac:picMkLst>
            <pc:docMk/>
            <pc:sldMk cId="3597109982" sldId="1716"/>
            <ac:picMk id="4" creationId="{5188EA0B-F8D5-E8F3-5F61-D0DED0A88035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44.230" v="60" actId="478"/>
        <pc:sldMkLst>
          <pc:docMk/>
          <pc:sldMk cId="3288013684" sldId="1717"/>
        </pc:sldMkLst>
        <pc:picChg chg="del">
          <ac:chgData name="Felix Walliser" userId="1cce2a53-ef15-4847-b41e-d6a0fa15fb70" providerId="ADAL" clId="{F4D927C6-462E-4AE0-9A36-035EF7463A31}" dt="2022-08-08T16:05:44.230" v="60" actId="478"/>
          <ac:picMkLst>
            <pc:docMk/>
            <pc:sldMk cId="3288013684" sldId="1717"/>
            <ac:picMk id="4" creationId="{FC038130-71BA-510E-B047-ADF7E34DA2ED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43.276" v="59" actId="478"/>
        <pc:sldMkLst>
          <pc:docMk/>
          <pc:sldMk cId="1599357883" sldId="1718"/>
        </pc:sldMkLst>
        <pc:picChg chg="del">
          <ac:chgData name="Felix Walliser" userId="1cce2a53-ef15-4847-b41e-d6a0fa15fb70" providerId="ADAL" clId="{F4D927C6-462E-4AE0-9A36-035EF7463A31}" dt="2022-08-08T16:05:43.276" v="59" actId="478"/>
          <ac:picMkLst>
            <pc:docMk/>
            <pc:sldMk cId="1599357883" sldId="1718"/>
            <ac:picMk id="4" creationId="{A43CD43F-B8B6-1F4B-2FB0-C79553B26697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42.403" v="58" actId="478"/>
        <pc:sldMkLst>
          <pc:docMk/>
          <pc:sldMk cId="2067885583" sldId="1719"/>
        </pc:sldMkLst>
        <pc:picChg chg="del">
          <ac:chgData name="Felix Walliser" userId="1cce2a53-ef15-4847-b41e-d6a0fa15fb70" providerId="ADAL" clId="{F4D927C6-462E-4AE0-9A36-035EF7463A31}" dt="2022-08-08T16:05:42.403" v="58" actId="478"/>
          <ac:picMkLst>
            <pc:docMk/>
            <pc:sldMk cId="2067885583" sldId="1719"/>
            <ac:picMk id="6" creationId="{8DAA5856-230A-EE6B-C819-CA8ECA6FFBB0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36.029" v="52" actId="478"/>
        <pc:sldMkLst>
          <pc:docMk/>
          <pc:sldMk cId="3204348133" sldId="1721"/>
        </pc:sldMkLst>
        <pc:picChg chg="del">
          <ac:chgData name="Felix Walliser" userId="1cce2a53-ef15-4847-b41e-d6a0fa15fb70" providerId="ADAL" clId="{F4D927C6-462E-4AE0-9A36-035EF7463A31}" dt="2022-08-08T16:05:36.029" v="52" actId="478"/>
          <ac:picMkLst>
            <pc:docMk/>
            <pc:sldMk cId="3204348133" sldId="1721"/>
            <ac:picMk id="4" creationId="{8A0DE5A0-686B-BC83-7A92-D9B4649ECF16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23.343" v="50" actId="478"/>
        <pc:sldMkLst>
          <pc:docMk/>
          <pc:sldMk cId="3398826237" sldId="1722"/>
        </pc:sldMkLst>
        <pc:picChg chg="del">
          <ac:chgData name="Felix Walliser" userId="1cce2a53-ef15-4847-b41e-d6a0fa15fb70" providerId="ADAL" clId="{F4D927C6-462E-4AE0-9A36-035EF7463A31}" dt="2022-08-08T16:05:23.343" v="50" actId="478"/>
          <ac:picMkLst>
            <pc:docMk/>
            <pc:sldMk cId="3398826237" sldId="1722"/>
            <ac:picMk id="4" creationId="{ACE4C0FE-5D34-84D7-74AB-6633A0D028D3}"/>
          </ac:picMkLst>
        </pc:picChg>
        <pc:picChg chg="del">
          <ac:chgData name="Felix Walliser" userId="1cce2a53-ef15-4847-b41e-d6a0fa15fb70" providerId="ADAL" clId="{F4D927C6-462E-4AE0-9A36-035EF7463A31}" dt="2022-08-08T16:05:22.227" v="49" actId="478"/>
          <ac:picMkLst>
            <pc:docMk/>
            <pc:sldMk cId="3398826237" sldId="1722"/>
            <ac:picMk id="7" creationId="{2DB1FBBA-872D-A362-C3A4-ECBF9D61E651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27.988" v="51" actId="478"/>
        <pc:sldMkLst>
          <pc:docMk/>
          <pc:sldMk cId="387028544" sldId="1723"/>
        </pc:sldMkLst>
        <pc:picChg chg="del">
          <ac:chgData name="Felix Walliser" userId="1cce2a53-ef15-4847-b41e-d6a0fa15fb70" providerId="ADAL" clId="{F4D927C6-462E-4AE0-9A36-035EF7463A31}" dt="2022-08-08T16:05:27.988" v="51" actId="478"/>
          <ac:picMkLst>
            <pc:docMk/>
            <pc:sldMk cId="387028544" sldId="1723"/>
            <ac:picMk id="7" creationId="{78BFBFC8-50B7-16F8-219C-93EEABD5C98F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21.161" v="48" actId="478"/>
        <pc:sldMkLst>
          <pc:docMk/>
          <pc:sldMk cId="3504749781" sldId="1724"/>
        </pc:sldMkLst>
        <pc:picChg chg="del">
          <ac:chgData name="Felix Walliser" userId="1cce2a53-ef15-4847-b41e-d6a0fa15fb70" providerId="ADAL" clId="{F4D927C6-462E-4AE0-9A36-035EF7463A31}" dt="2022-08-08T16:05:21.161" v="48" actId="478"/>
          <ac:picMkLst>
            <pc:docMk/>
            <pc:sldMk cId="3504749781" sldId="1724"/>
            <ac:picMk id="3" creationId="{456E7CBB-6492-42D0-68C7-A469C1A30B57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20.191" v="47" actId="478"/>
        <pc:sldMkLst>
          <pc:docMk/>
          <pc:sldMk cId="15020560" sldId="1726"/>
        </pc:sldMkLst>
        <pc:picChg chg="del">
          <ac:chgData name="Felix Walliser" userId="1cce2a53-ef15-4847-b41e-d6a0fa15fb70" providerId="ADAL" clId="{F4D927C6-462E-4AE0-9A36-035EF7463A31}" dt="2022-08-08T16:05:20.191" v="47" actId="478"/>
          <ac:picMkLst>
            <pc:docMk/>
            <pc:sldMk cId="15020560" sldId="1726"/>
            <ac:picMk id="2" creationId="{7DAB9219-D2EF-489A-38C3-2B664D8994EF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17.848" v="46" actId="478"/>
        <pc:sldMkLst>
          <pc:docMk/>
          <pc:sldMk cId="1588128413" sldId="1727"/>
        </pc:sldMkLst>
        <pc:picChg chg="del">
          <ac:chgData name="Felix Walliser" userId="1cce2a53-ef15-4847-b41e-d6a0fa15fb70" providerId="ADAL" clId="{F4D927C6-462E-4AE0-9A36-035EF7463A31}" dt="2022-08-08T16:05:17.848" v="46" actId="478"/>
          <ac:picMkLst>
            <pc:docMk/>
            <pc:sldMk cId="1588128413" sldId="1727"/>
            <ac:picMk id="16" creationId="{1E31618F-A7CE-CAB2-D072-76B037A8BF96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11.270" v="43" actId="478"/>
        <pc:sldMkLst>
          <pc:docMk/>
          <pc:sldMk cId="423406042" sldId="1733"/>
        </pc:sldMkLst>
        <pc:picChg chg="del">
          <ac:chgData name="Felix Walliser" userId="1cce2a53-ef15-4847-b41e-d6a0fa15fb70" providerId="ADAL" clId="{F4D927C6-462E-4AE0-9A36-035EF7463A31}" dt="2022-08-08T16:05:11.270" v="43" actId="478"/>
          <ac:picMkLst>
            <pc:docMk/>
            <pc:sldMk cId="423406042" sldId="1733"/>
            <ac:picMk id="13" creationId="{8129B2E5-5DB6-082B-947E-A87D7D271025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14.539" v="45" actId="478"/>
        <pc:sldMkLst>
          <pc:docMk/>
          <pc:sldMk cId="2814469941" sldId="1734"/>
        </pc:sldMkLst>
        <pc:picChg chg="del">
          <ac:chgData name="Felix Walliser" userId="1cce2a53-ef15-4847-b41e-d6a0fa15fb70" providerId="ADAL" clId="{F4D927C6-462E-4AE0-9A36-035EF7463A31}" dt="2022-08-08T16:05:14.539" v="45" actId="478"/>
          <ac:picMkLst>
            <pc:docMk/>
            <pc:sldMk cId="2814469941" sldId="1734"/>
            <ac:picMk id="2" creationId="{DD75112E-4E33-B59C-7C8F-F033D57DE08F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12.700" v="44" actId="478"/>
        <pc:sldMkLst>
          <pc:docMk/>
          <pc:sldMk cId="1190071138" sldId="1735"/>
        </pc:sldMkLst>
        <pc:picChg chg="del">
          <ac:chgData name="Felix Walliser" userId="1cce2a53-ef15-4847-b41e-d6a0fa15fb70" providerId="ADAL" clId="{F4D927C6-462E-4AE0-9A36-035EF7463A31}" dt="2022-08-08T16:05:12.700" v="44" actId="478"/>
          <ac:picMkLst>
            <pc:docMk/>
            <pc:sldMk cId="1190071138" sldId="1735"/>
            <ac:picMk id="8" creationId="{94959A3A-7279-A9B0-6A87-5700E317D060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09.460" v="42" actId="478"/>
        <pc:sldMkLst>
          <pc:docMk/>
          <pc:sldMk cId="3537725304" sldId="1736"/>
        </pc:sldMkLst>
        <pc:picChg chg="del">
          <ac:chgData name="Felix Walliser" userId="1cce2a53-ef15-4847-b41e-d6a0fa15fb70" providerId="ADAL" clId="{F4D927C6-462E-4AE0-9A36-035EF7463A31}" dt="2022-08-08T16:05:09.460" v="42" actId="478"/>
          <ac:picMkLst>
            <pc:docMk/>
            <pc:sldMk cId="3537725304" sldId="1736"/>
            <ac:picMk id="8" creationId="{E4CE5514-F767-AB25-A3B9-6B13C4C788AD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08.032" v="41" actId="478"/>
        <pc:sldMkLst>
          <pc:docMk/>
          <pc:sldMk cId="1839628622" sldId="1737"/>
        </pc:sldMkLst>
        <pc:picChg chg="del">
          <ac:chgData name="Felix Walliser" userId="1cce2a53-ef15-4847-b41e-d6a0fa15fb70" providerId="ADAL" clId="{F4D927C6-462E-4AE0-9A36-035EF7463A31}" dt="2022-08-08T16:05:08.032" v="41" actId="478"/>
          <ac:picMkLst>
            <pc:docMk/>
            <pc:sldMk cId="1839628622" sldId="1737"/>
            <ac:picMk id="2" creationId="{B75B1907-3AEE-A07E-48CD-4DAD68603365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07.036" v="40" actId="478"/>
        <pc:sldMkLst>
          <pc:docMk/>
          <pc:sldMk cId="3695372094" sldId="1739"/>
        </pc:sldMkLst>
        <pc:picChg chg="del">
          <ac:chgData name="Felix Walliser" userId="1cce2a53-ef15-4847-b41e-d6a0fa15fb70" providerId="ADAL" clId="{F4D927C6-462E-4AE0-9A36-035EF7463A31}" dt="2022-08-08T16:05:07.036" v="40" actId="478"/>
          <ac:picMkLst>
            <pc:docMk/>
            <pc:sldMk cId="3695372094" sldId="1739"/>
            <ac:picMk id="8" creationId="{24158A80-423D-4C13-FC1C-B187E227AF25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02.043" v="37" actId="478"/>
        <pc:sldMkLst>
          <pc:docMk/>
          <pc:sldMk cId="1666858502" sldId="1741"/>
        </pc:sldMkLst>
        <pc:picChg chg="del">
          <ac:chgData name="Felix Walliser" userId="1cce2a53-ef15-4847-b41e-d6a0fa15fb70" providerId="ADAL" clId="{F4D927C6-462E-4AE0-9A36-035EF7463A31}" dt="2022-08-08T16:05:02.043" v="37" actId="478"/>
          <ac:picMkLst>
            <pc:docMk/>
            <pc:sldMk cId="1666858502" sldId="1741"/>
            <ac:picMk id="9" creationId="{E486E607-033B-F582-A730-4BC9F4A7459F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04.346" v="39" actId="478"/>
        <pc:sldMkLst>
          <pc:docMk/>
          <pc:sldMk cId="1057218090" sldId="1742"/>
        </pc:sldMkLst>
        <pc:picChg chg="del">
          <ac:chgData name="Felix Walliser" userId="1cce2a53-ef15-4847-b41e-d6a0fa15fb70" providerId="ADAL" clId="{F4D927C6-462E-4AE0-9A36-035EF7463A31}" dt="2022-08-08T16:05:04.346" v="39" actId="478"/>
          <ac:picMkLst>
            <pc:docMk/>
            <pc:sldMk cId="1057218090" sldId="1742"/>
            <ac:picMk id="2" creationId="{271C3C64-BB5B-D9BE-A690-96245D9488D8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03.195" v="38" actId="478"/>
        <pc:sldMkLst>
          <pc:docMk/>
          <pc:sldMk cId="4284681412" sldId="1743"/>
        </pc:sldMkLst>
        <pc:picChg chg="del">
          <ac:chgData name="Felix Walliser" userId="1cce2a53-ef15-4847-b41e-d6a0fa15fb70" providerId="ADAL" clId="{F4D927C6-462E-4AE0-9A36-035EF7463A31}" dt="2022-08-08T16:05:03.195" v="38" actId="478"/>
          <ac:picMkLst>
            <pc:docMk/>
            <pc:sldMk cId="4284681412" sldId="1743"/>
            <ac:picMk id="10" creationId="{824D119B-6FC4-C9A9-5C18-A83F9EB8AE8B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00.048" v="36" actId="478"/>
        <pc:sldMkLst>
          <pc:docMk/>
          <pc:sldMk cId="3494635539" sldId="1744"/>
        </pc:sldMkLst>
        <pc:picChg chg="del">
          <ac:chgData name="Felix Walliser" userId="1cce2a53-ef15-4847-b41e-d6a0fa15fb70" providerId="ADAL" clId="{F4D927C6-462E-4AE0-9A36-035EF7463A31}" dt="2022-08-08T16:05:00.048" v="36" actId="478"/>
          <ac:picMkLst>
            <pc:docMk/>
            <pc:sldMk cId="3494635539" sldId="1744"/>
            <ac:picMk id="2" creationId="{98262A0D-D718-4408-1304-D7F0BB565C73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58.722" v="35" actId="478"/>
        <pc:sldMkLst>
          <pc:docMk/>
          <pc:sldMk cId="3331380802" sldId="1745"/>
        </pc:sldMkLst>
        <pc:picChg chg="del">
          <ac:chgData name="Felix Walliser" userId="1cce2a53-ef15-4847-b41e-d6a0fa15fb70" providerId="ADAL" clId="{F4D927C6-462E-4AE0-9A36-035EF7463A31}" dt="2022-08-08T16:04:58.722" v="35" actId="478"/>
          <ac:picMkLst>
            <pc:docMk/>
            <pc:sldMk cId="3331380802" sldId="1745"/>
            <ac:picMk id="12" creationId="{128741AF-F20F-0DE5-CAC6-6838228B236A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57.132" v="34" actId="478"/>
        <pc:sldMkLst>
          <pc:docMk/>
          <pc:sldMk cId="289170247" sldId="1749"/>
        </pc:sldMkLst>
        <pc:picChg chg="del">
          <ac:chgData name="Felix Walliser" userId="1cce2a53-ef15-4847-b41e-d6a0fa15fb70" providerId="ADAL" clId="{F4D927C6-462E-4AE0-9A36-035EF7463A31}" dt="2022-08-08T16:04:57.132" v="34" actId="478"/>
          <ac:picMkLst>
            <pc:docMk/>
            <pc:sldMk cId="289170247" sldId="1749"/>
            <ac:picMk id="12" creationId="{6D6E59A0-2031-1597-CF5A-BA2EFA881AAD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55.855" v="33" actId="478"/>
        <pc:sldMkLst>
          <pc:docMk/>
          <pc:sldMk cId="2164573971" sldId="1750"/>
        </pc:sldMkLst>
        <pc:picChg chg="del">
          <ac:chgData name="Felix Walliser" userId="1cce2a53-ef15-4847-b41e-d6a0fa15fb70" providerId="ADAL" clId="{F4D927C6-462E-4AE0-9A36-035EF7463A31}" dt="2022-08-08T16:04:55.855" v="33" actId="478"/>
          <ac:picMkLst>
            <pc:docMk/>
            <pc:sldMk cId="2164573971" sldId="1750"/>
            <ac:picMk id="8" creationId="{F7871D50-F2A0-F816-FB2F-6E2019BAE248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55.051" v="32" actId="478"/>
        <pc:sldMkLst>
          <pc:docMk/>
          <pc:sldMk cId="1298824586" sldId="1752"/>
        </pc:sldMkLst>
        <pc:picChg chg="del">
          <ac:chgData name="Felix Walliser" userId="1cce2a53-ef15-4847-b41e-d6a0fa15fb70" providerId="ADAL" clId="{F4D927C6-462E-4AE0-9A36-035EF7463A31}" dt="2022-08-08T16:04:55.051" v="32" actId="478"/>
          <ac:picMkLst>
            <pc:docMk/>
            <pc:sldMk cId="1298824586" sldId="1752"/>
            <ac:picMk id="6" creationId="{8C0361F8-B926-9771-2C9B-8CDACF0C589E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53.844" v="31" actId="478"/>
        <pc:sldMkLst>
          <pc:docMk/>
          <pc:sldMk cId="2371854571" sldId="1754"/>
        </pc:sldMkLst>
        <pc:picChg chg="del">
          <ac:chgData name="Felix Walliser" userId="1cce2a53-ef15-4847-b41e-d6a0fa15fb70" providerId="ADAL" clId="{F4D927C6-462E-4AE0-9A36-035EF7463A31}" dt="2022-08-08T16:04:53.844" v="31" actId="478"/>
          <ac:picMkLst>
            <pc:docMk/>
            <pc:sldMk cId="2371854571" sldId="1754"/>
            <ac:picMk id="9" creationId="{05B74F84-FFA5-3DCB-BD3C-F91773D43013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50.458" v="30" actId="478"/>
        <pc:sldMkLst>
          <pc:docMk/>
          <pc:sldMk cId="396647734" sldId="1757"/>
        </pc:sldMkLst>
        <pc:picChg chg="del">
          <ac:chgData name="Felix Walliser" userId="1cce2a53-ef15-4847-b41e-d6a0fa15fb70" providerId="ADAL" clId="{F4D927C6-462E-4AE0-9A36-035EF7463A31}" dt="2022-08-08T16:04:50.458" v="30" actId="478"/>
          <ac:picMkLst>
            <pc:docMk/>
            <pc:sldMk cId="396647734" sldId="1757"/>
            <ac:picMk id="9" creationId="{B1E356AA-36A4-5877-8764-5EF2A441E2AF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48.798" v="29" actId="478"/>
        <pc:sldMkLst>
          <pc:docMk/>
          <pc:sldMk cId="3323674267" sldId="1759"/>
        </pc:sldMkLst>
        <pc:picChg chg="del">
          <ac:chgData name="Felix Walliser" userId="1cce2a53-ef15-4847-b41e-d6a0fa15fb70" providerId="ADAL" clId="{F4D927C6-462E-4AE0-9A36-035EF7463A31}" dt="2022-08-08T16:04:48.798" v="29" actId="478"/>
          <ac:picMkLst>
            <pc:docMk/>
            <pc:sldMk cId="3323674267" sldId="1759"/>
            <ac:picMk id="14" creationId="{30476493-AE6F-5020-92B9-797C2D0BA869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47.664" v="28" actId="478"/>
        <pc:sldMkLst>
          <pc:docMk/>
          <pc:sldMk cId="3781906306" sldId="1760"/>
        </pc:sldMkLst>
        <pc:picChg chg="del">
          <ac:chgData name="Felix Walliser" userId="1cce2a53-ef15-4847-b41e-d6a0fa15fb70" providerId="ADAL" clId="{F4D927C6-462E-4AE0-9A36-035EF7463A31}" dt="2022-08-08T16:04:47.664" v="28" actId="478"/>
          <ac:picMkLst>
            <pc:docMk/>
            <pc:sldMk cId="3781906306" sldId="1760"/>
            <ac:picMk id="2" creationId="{218B1266-3E6E-7B66-11FE-DA0C7BD1B371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46.153" v="27" actId="478"/>
        <pc:sldMkLst>
          <pc:docMk/>
          <pc:sldMk cId="3219657935" sldId="1762"/>
        </pc:sldMkLst>
        <pc:picChg chg="del">
          <ac:chgData name="Felix Walliser" userId="1cce2a53-ef15-4847-b41e-d6a0fa15fb70" providerId="ADAL" clId="{F4D927C6-462E-4AE0-9A36-035EF7463A31}" dt="2022-08-08T16:04:46.153" v="27" actId="478"/>
          <ac:picMkLst>
            <pc:docMk/>
            <pc:sldMk cId="3219657935" sldId="1762"/>
            <ac:picMk id="12" creationId="{306BAA5F-69C3-C110-C5DB-2FFF009C5E72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45.215" v="26" actId="478"/>
        <pc:sldMkLst>
          <pc:docMk/>
          <pc:sldMk cId="2615485522" sldId="1764"/>
        </pc:sldMkLst>
        <pc:picChg chg="del">
          <ac:chgData name="Felix Walliser" userId="1cce2a53-ef15-4847-b41e-d6a0fa15fb70" providerId="ADAL" clId="{F4D927C6-462E-4AE0-9A36-035EF7463A31}" dt="2022-08-08T16:04:45.215" v="26" actId="478"/>
          <ac:picMkLst>
            <pc:docMk/>
            <pc:sldMk cId="2615485522" sldId="1764"/>
            <ac:picMk id="5" creationId="{FB10D615-859D-71BB-9C59-DA0A4A6668A4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43.274" v="25" actId="478"/>
        <pc:sldMkLst>
          <pc:docMk/>
          <pc:sldMk cId="2140151549" sldId="1765"/>
        </pc:sldMkLst>
        <pc:picChg chg="del">
          <ac:chgData name="Felix Walliser" userId="1cce2a53-ef15-4847-b41e-d6a0fa15fb70" providerId="ADAL" clId="{F4D927C6-462E-4AE0-9A36-035EF7463A31}" dt="2022-08-08T16:04:43.274" v="25" actId="478"/>
          <ac:picMkLst>
            <pc:docMk/>
            <pc:sldMk cId="2140151549" sldId="1765"/>
            <ac:picMk id="2" creationId="{F5DF07CA-920B-DB89-AC0A-07FD194661E3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42.087" v="24" actId="478"/>
        <pc:sldMkLst>
          <pc:docMk/>
          <pc:sldMk cId="168493681" sldId="1766"/>
        </pc:sldMkLst>
        <pc:picChg chg="del">
          <ac:chgData name="Felix Walliser" userId="1cce2a53-ef15-4847-b41e-d6a0fa15fb70" providerId="ADAL" clId="{F4D927C6-462E-4AE0-9A36-035EF7463A31}" dt="2022-08-08T16:04:42.087" v="24" actId="478"/>
          <ac:picMkLst>
            <pc:docMk/>
            <pc:sldMk cId="168493681" sldId="1766"/>
            <ac:picMk id="2" creationId="{5892F1D4-07D7-8431-E64D-CF5D73C84265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41.020" v="23" actId="478"/>
        <pc:sldMkLst>
          <pc:docMk/>
          <pc:sldMk cId="521220696" sldId="1768"/>
        </pc:sldMkLst>
        <pc:picChg chg="del">
          <ac:chgData name="Felix Walliser" userId="1cce2a53-ef15-4847-b41e-d6a0fa15fb70" providerId="ADAL" clId="{F4D927C6-462E-4AE0-9A36-035EF7463A31}" dt="2022-08-08T16:04:41.020" v="23" actId="478"/>
          <ac:picMkLst>
            <pc:docMk/>
            <pc:sldMk cId="521220696" sldId="1768"/>
            <ac:picMk id="4" creationId="{BCF6406D-E667-F411-2FE7-B264B93736B2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38.385" v="21" actId="478"/>
        <pc:sldMkLst>
          <pc:docMk/>
          <pc:sldMk cId="353153437" sldId="1769"/>
        </pc:sldMkLst>
        <pc:picChg chg="del">
          <ac:chgData name="Felix Walliser" userId="1cce2a53-ef15-4847-b41e-d6a0fa15fb70" providerId="ADAL" clId="{F4D927C6-462E-4AE0-9A36-035EF7463A31}" dt="2022-08-08T16:04:38.385" v="21" actId="478"/>
          <ac:picMkLst>
            <pc:docMk/>
            <pc:sldMk cId="353153437" sldId="1769"/>
            <ac:picMk id="3" creationId="{203B5973-D0CA-3A9B-0D8F-3F3BB401BB78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39.553" v="22" actId="478"/>
        <pc:sldMkLst>
          <pc:docMk/>
          <pc:sldMk cId="2672697220" sldId="1770"/>
        </pc:sldMkLst>
        <pc:picChg chg="del">
          <ac:chgData name="Felix Walliser" userId="1cce2a53-ef15-4847-b41e-d6a0fa15fb70" providerId="ADAL" clId="{F4D927C6-462E-4AE0-9A36-035EF7463A31}" dt="2022-08-08T16:04:39.553" v="22" actId="478"/>
          <ac:picMkLst>
            <pc:docMk/>
            <pc:sldMk cId="2672697220" sldId="1770"/>
            <ac:picMk id="2" creationId="{82C27E6F-043E-15D1-8A67-8E518BC1EACA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34.551" v="18" actId="478"/>
        <pc:sldMkLst>
          <pc:docMk/>
          <pc:sldMk cId="3688748051" sldId="1771"/>
        </pc:sldMkLst>
        <pc:picChg chg="del">
          <ac:chgData name="Felix Walliser" userId="1cce2a53-ef15-4847-b41e-d6a0fa15fb70" providerId="ADAL" clId="{F4D927C6-462E-4AE0-9A36-035EF7463A31}" dt="2022-08-08T16:04:34.551" v="18" actId="478"/>
          <ac:picMkLst>
            <pc:docMk/>
            <pc:sldMk cId="3688748051" sldId="1771"/>
            <ac:picMk id="7" creationId="{E7E0CEE0-3C61-EA05-0E3C-408B92D5037E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36.895" v="20" actId="478"/>
        <pc:sldMkLst>
          <pc:docMk/>
          <pc:sldMk cId="3298356585" sldId="1772"/>
        </pc:sldMkLst>
        <pc:picChg chg="del">
          <ac:chgData name="Felix Walliser" userId="1cce2a53-ef15-4847-b41e-d6a0fa15fb70" providerId="ADAL" clId="{F4D927C6-462E-4AE0-9A36-035EF7463A31}" dt="2022-08-08T16:04:36.895" v="20" actId="478"/>
          <ac:picMkLst>
            <pc:docMk/>
            <pc:sldMk cId="3298356585" sldId="1772"/>
            <ac:picMk id="7" creationId="{D46816F2-65CE-94A6-8E7C-21475E10E5A4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35.914" v="19" actId="478"/>
        <pc:sldMkLst>
          <pc:docMk/>
          <pc:sldMk cId="3846197007" sldId="1773"/>
        </pc:sldMkLst>
        <pc:picChg chg="del">
          <ac:chgData name="Felix Walliser" userId="1cce2a53-ef15-4847-b41e-d6a0fa15fb70" providerId="ADAL" clId="{F4D927C6-462E-4AE0-9A36-035EF7463A31}" dt="2022-08-08T16:04:35.914" v="19" actId="478"/>
          <ac:picMkLst>
            <pc:docMk/>
            <pc:sldMk cId="3846197007" sldId="1773"/>
            <ac:picMk id="2" creationId="{2F7354C7-6C42-461A-99F6-78BB35B82097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33.088" v="17" actId="478"/>
        <pc:sldMkLst>
          <pc:docMk/>
          <pc:sldMk cId="1267357513" sldId="1774"/>
        </pc:sldMkLst>
        <pc:picChg chg="del">
          <ac:chgData name="Felix Walliser" userId="1cce2a53-ef15-4847-b41e-d6a0fa15fb70" providerId="ADAL" clId="{F4D927C6-462E-4AE0-9A36-035EF7463A31}" dt="2022-08-08T16:04:33.088" v="17" actId="478"/>
          <ac:picMkLst>
            <pc:docMk/>
            <pc:sldMk cId="1267357513" sldId="1774"/>
            <ac:picMk id="4" creationId="{C1E22578-6AEF-108F-823E-BEFE3AF38DAE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30.412" v="15" actId="478"/>
        <pc:sldMkLst>
          <pc:docMk/>
          <pc:sldMk cId="1121221132" sldId="1776"/>
        </pc:sldMkLst>
        <pc:picChg chg="del">
          <ac:chgData name="Felix Walliser" userId="1cce2a53-ef15-4847-b41e-d6a0fa15fb70" providerId="ADAL" clId="{F4D927C6-462E-4AE0-9A36-035EF7463A31}" dt="2022-08-08T16:04:30.412" v="15" actId="478"/>
          <ac:picMkLst>
            <pc:docMk/>
            <pc:sldMk cId="1121221132" sldId="1776"/>
            <ac:picMk id="2" creationId="{7144D474-C143-184E-526B-5C29F90F8617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31.436" v="16" actId="478"/>
        <pc:sldMkLst>
          <pc:docMk/>
          <pc:sldMk cId="2138078780" sldId="1777"/>
        </pc:sldMkLst>
        <pc:picChg chg="del">
          <ac:chgData name="Felix Walliser" userId="1cce2a53-ef15-4847-b41e-d6a0fa15fb70" providerId="ADAL" clId="{F4D927C6-462E-4AE0-9A36-035EF7463A31}" dt="2022-08-08T16:04:31.436" v="16" actId="478"/>
          <ac:picMkLst>
            <pc:docMk/>
            <pc:sldMk cId="2138078780" sldId="1777"/>
            <ac:picMk id="6" creationId="{43E37ECF-AC44-7615-A5BF-131A02189AA1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29.382" v="14" actId="478"/>
        <pc:sldMkLst>
          <pc:docMk/>
          <pc:sldMk cId="1964903342" sldId="1778"/>
        </pc:sldMkLst>
        <pc:picChg chg="del">
          <ac:chgData name="Felix Walliser" userId="1cce2a53-ef15-4847-b41e-d6a0fa15fb70" providerId="ADAL" clId="{F4D927C6-462E-4AE0-9A36-035EF7463A31}" dt="2022-08-08T16:04:29.382" v="14" actId="478"/>
          <ac:picMkLst>
            <pc:docMk/>
            <pc:sldMk cId="1964903342" sldId="1778"/>
            <ac:picMk id="7" creationId="{4D6EC7A1-581D-ED7D-59B5-165C2C8793DE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28.316" v="13" actId="478"/>
        <pc:sldMkLst>
          <pc:docMk/>
          <pc:sldMk cId="4148942591" sldId="1781"/>
        </pc:sldMkLst>
        <pc:picChg chg="del">
          <ac:chgData name="Felix Walliser" userId="1cce2a53-ef15-4847-b41e-d6a0fa15fb70" providerId="ADAL" clId="{F4D927C6-462E-4AE0-9A36-035EF7463A31}" dt="2022-08-08T16:04:28.316" v="13" actId="478"/>
          <ac:picMkLst>
            <pc:docMk/>
            <pc:sldMk cId="4148942591" sldId="1781"/>
            <ac:picMk id="4" creationId="{4F0B01C8-EB75-7423-3FD7-AF96C5ECB21A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25.443" v="11" actId="478"/>
        <pc:sldMkLst>
          <pc:docMk/>
          <pc:sldMk cId="1275952600" sldId="1782"/>
        </pc:sldMkLst>
        <pc:picChg chg="del">
          <ac:chgData name="Felix Walliser" userId="1cce2a53-ef15-4847-b41e-d6a0fa15fb70" providerId="ADAL" clId="{F4D927C6-462E-4AE0-9A36-035EF7463A31}" dt="2022-08-08T16:04:25.443" v="11" actId="478"/>
          <ac:picMkLst>
            <pc:docMk/>
            <pc:sldMk cId="1275952600" sldId="1782"/>
            <ac:picMk id="3" creationId="{66695CD9-8E92-5273-0BE7-63EA563CD673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23.352" v="10" actId="478"/>
        <pc:sldMkLst>
          <pc:docMk/>
          <pc:sldMk cId="1709723995" sldId="1783"/>
        </pc:sldMkLst>
        <pc:picChg chg="del">
          <ac:chgData name="Felix Walliser" userId="1cce2a53-ef15-4847-b41e-d6a0fa15fb70" providerId="ADAL" clId="{F4D927C6-462E-4AE0-9A36-035EF7463A31}" dt="2022-08-08T16:04:23.352" v="10" actId="478"/>
          <ac:picMkLst>
            <pc:docMk/>
            <pc:sldMk cId="1709723995" sldId="1783"/>
            <ac:picMk id="5" creationId="{40496389-A4BD-32C5-FA2F-E7A283A14063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26.961" v="12" actId="478"/>
        <pc:sldMkLst>
          <pc:docMk/>
          <pc:sldMk cId="1621693761" sldId="1784"/>
        </pc:sldMkLst>
        <pc:picChg chg="del">
          <ac:chgData name="Felix Walliser" userId="1cce2a53-ef15-4847-b41e-d6a0fa15fb70" providerId="ADAL" clId="{F4D927C6-462E-4AE0-9A36-035EF7463A31}" dt="2022-08-08T16:04:26.961" v="12" actId="478"/>
          <ac:picMkLst>
            <pc:docMk/>
            <pc:sldMk cId="1621693761" sldId="1784"/>
            <ac:picMk id="5" creationId="{D8F28E73-83A2-6DA1-DB56-D09F44F3B2B5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08.882" v="5" actId="478"/>
        <pc:sldMkLst>
          <pc:docMk/>
          <pc:sldMk cId="385563651" sldId="1786"/>
        </pc:sldMkLst>
        <pc:picChg chg="del">
          <ac:chgData name="Felix Walliser" userId="1cce2a53-ef15-4847-b41e-d6a0fa15fb70" providerId="ADAL" clId="{F4D927C6-462E-4AE0-9A36-035EF7463A31}" dt="2022-08-08T16:04:08.882" v="5" actId="478"/>
          <ac:picMkLst>
            <pc:docMk/>
            <pc:sldMk cId="385563651" sldId="1786"/>
            <ac:picMk id="2" creationId="{CDF0AA80-9AAE-2056-C9A6-F6E2277E537C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21.359" v="9" actId="478"/>
        <pc:sldMkLst>
          <pc:docMk/>
          <pc:sldMk cId="360695626" sldId="1787"/>
        </pc:sldMkLst>
        <pc:picChg chg="del">
          <ac:chgData name="Felix Walliser" userId="1cce2a53-ef15-4847-b41e-d6a0fa15fb70" providerId="ADAL" clId="{F4D927C6-462E-4AE0-9A36-035EF7463A31}" dt="2022-08-08T16:04:21.359" v="9" actId="478"/>
          <ac:picMkLst>
            <pc:docMk/>
            <pc:sldMk cId="360695626" sldId="1787"/>
            <ac:picMk id="9" creationId="{0E9C06E4-0C9E-5EC8-78A6-C5A1666BA5AD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18.516" v="8" actId="478"/>
        <pc:sldMkLst>
          <pc:docMk/>
          <pc:sldMk cId="2885226329" sldId="1788"/>
        </pc:sldMkLst>
        <pc:picChg chg="del">
          <ac:chgData name="Felix Walliser" userId="1cce2a53-ef15-4847-b41e-d6a0fa15fb70" providerId="ADAL" clId="{F4D927C6-462E-4AE0-9A36-035EF7463A31}" dt="2022-08-08T16:04:18.516" v="8" actId="478"/>
          <ac:picMkLst>
            <pc:docMk/>
            <pc:sldMk cId="2885226329" sldId="1788"/>
            <ac:picMk id="5" creationId="{73384F3A-3583-7C32-0ADF-6615623120D5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16.724" v="7" actId="478"/>
        <pc:sldMkLst>
          <pc:docMk/>
          <pc:sldMk cId="4032363900" sldId="1789"/>
        </pc:sldMkLst>
        <pc:picChg chg="del">
          <ac:chgData name="Felix Walliser" userId="1cce2a53-ef15-4847-b41e-d6a0fa15fb70" providerId="ADAL" clId="{F4D927C6-462E-4AE0-9A36-035EF7463A31}" dt="2022-08-08T16:04:16.724" v="7" actId="478"/>
          <ac:picMkLst>
            <pc:docMk/>
            <pc:sldMk cId="4032363900" sldId="1789"/>
            <ac:picMk id="2" creationId="{DD5D79BE-4F74-A23B-E7BC-0EF43159BBC9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11.189" v="6" actId="478"/>
        <pc:sldMkLst>
          <pc:docMk/>
          <pc:sldMk cId="3542290474" sldId="1790"/>
        </pc:sldMkLst>
        <pc:picChg chg="del">
          <ac:chgData name="Felix Walliser" userId="1cce2a53-ef15-4847-b41e-d6a0fa15fb70" providerId="ADAL" clId="{F4D927C6-462E-4AE0-9A36-035EF7463A31}" dt="2022-08-08T16:04:11.189" v="6" actId="478"/>
          <ac:picMkLst>
            <pc:docMk/>
            <pc:sldMk cId="3542290474" sldId="1790"/>
            <ac:picMk id="9" creationId="{103B7684-07AF-DD17-14B0-6B86B0AFB78B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00.837" v="2" actId="478"/>
        <pc:sldMkLst>
          <pc:docMk/>
          <pc:sldMk cId="3366887703" sldId="1794"/>
        </pc:sldMkLst>
        <pc:picChg chg="del">
          <ac:chgData name="Felix Walliser" userId="1cce2a53-ef15-4847-b41e-d6a0fa15fb70" providerId="ADAL" clId="{F4D927C6-462E-4AE0-9A36-035EF7463A31}" dt="2022-08-08T16:04:00.837" v="2" actId="478"/>
          <ac:picMkLst>
            <pc:docMk/>
            <pc:sldMk cId="3366887703" sldId="1794"/>
            <ac:picMk id="4" creationId="{1A964FE8-C533-3D2E-C0F3-BBB34A3BC859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06.970" v="4" actId="478"/>
        <pc:sldMkLst>
          <pc:docMk/>
          <pc:sldMk cId="1706058818" sldId="1795"/>
        </pc:sldMkLst>
        <pc:picChg chg="del">
          <ac:chgData name="Felix Walliser" userId="1cce2a53-ef15-4847-b41e-d6a0fa15fb70" providerId="ADAL" clId="{F4D927C6-462E-4AE0-9A36-035EF7463A31}" dt="2022-08-08T16:04:06.970" v="4" actId="478"/>
          <ac:picMkLst>
            <pc:docMk/>
            <pc:sldMk cId="1706058818" sldId="1795"/>
            <ac:picMk id="6" creationId="{9545F1E2-0B46-1EE5-EAC6-ECF95C921452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4:05.248" v="3" actId="478"/>
        <pc:sldMkLst>
          <pc:docMk/>
          <pc:sldMk cId="1371013822" sldId="1796"/>
        </pc:sldMkLst>
        <pc:picChg chg="del">
          <ac:chgData name="Felix Walliser" userId="1cce2a53-ef15-4847-b41e-d6a0fa15fb70" providerId="ADAL" clId="{F4D927C6-462E-4AE0-9A36-035EF7463A31}" dt="2022-08-08T16:04:05.248" v="3" actId="478"/>
          <ac:picMkLst>
            <pc:docMk/>
            <pc:sldMk cId="1371013822" sldId="1796"/>
            <ac:picMk id="13" creationId="{A8E2D059-39DF-C391-13FB-864BFB7CCB5D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3:58.573" v="1" actId="478"/>
        <pc:sldMkLst>
          <pc:docMk/>
          <pc:sldMk cId="1176464393" sldId="1797"/>
        </pc:sldMkLst>
        <pc:picChg chg="del">
          <ac:chgData name="Felix Walliser" userId="1cce2a53-ef15-4847-b41e-d6a0fa15fb70" providerId="ADAL" clId="{F4D927C6-462E-4AE0-9A36-035EF7463A31}" dt="2022-08-08T16:03:58.573" v="1" actId="478"/>
          <ac:picMkLst>
            <pc:docMk/>
            <pc:sldMk cId="1176464393" sldId="1797"/>
            <ac:picMk id="23" creationId="{5FD22562-D10B-F141-2A5F-7FFBC37E29B8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3:56.666" v="0" actId="478"/>
        <pc:sldMkLst>
          <pc:docMk/>
          <pc:sldMk cId="2079746918" sldId="1798"/>
        </pc:sldMkLst>
        <pc:picChg chg="del">
          <ac:chgData name="Felix Walliser" userId="1cce2a53-ef15-4847-b41e-d6a0fa15fb70" providerId="ADAL" clId="{F4D927C6-462E-4AE0-9A36-035EF7463A31}" dt="2022-08-08T16:03:56.666" v="0" actId="478"/>
          <ac:picMkLst>
            <pc:docMk/>
            <pc:sldMk cId="2079746918" sldId="1798"/>
            <ac:picMk id="8" creationId="{22ECDA46-F3DC-36BD-81D6-7DE59B366910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37.641" v="53" actId="478"/>
        <pc:sldMkLst>
          <pc:docMk/>
          <pc:sldMk cId="2590098594" sldId="1801"/>
        </pc:sldMkLst>
        <pc:picChg chg="del">
          <ac:chgData name="Felix Walliser" userId="1cce2a53-ef15-4847-b41e-d6a0fa15fb70" providerId="ADAL" clId="{F4D927C6-462E-4AE0-9A36-035EF7463A31}" dt="2022-08-08T16:05:37.641" v="53" actId="478"/>
          <ac:picMkLst>
            <pc:docMk/>
            <pc:sldMk cId="2590098594" sldId="1801"/>
            <ac:picMk id="8" creationId="{C7705EAA-EC87-C182-B389-A2535968B4E6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6:01.947" v="70" actId="478"/>
        <pc:sldMkLst>
          <pc:docMk/>
          <pc:sldMk cId="740512519" sldId="1802"/>
        </pc:sldMkLst>
        <pc:picChg chg="del">
          <ac:chgData name="Felix Walliser" userId="1cce2a53-ef15-4847-b41e-d6a0fa15fb70" providerId="ADAL" clId="{F4D927C6-462E-4AE0-9A36-035EF7463A31}" dt="2022-08-08T16:06:01.947" v="70" actId="478"/>
          <ac:picMkLst>
            <pc:docMk/>
            <pc:sldMk cId="740512519" sldId="1802"/>
            <ac:picMk id="16" creationId="{EB50D447-68CE-A511-607B-EA032EB96760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54.726" v="67" actId="478"/>
        <pc:sldMkLst>
          <pc:docMk/>
          <pc:sldMk cId="187594772" sldId="1803"/>
        </pc:sldMkLst>
        <pc:picChg chg="del">
          <ac:chgData name="Felix Walliser" userId="1cce2a53-ef15-4847-b41e-d6a0fa15fb70" providerId="ADAL" clId="{F4D927C6-462E-4AE0-9A36-035EF7463A31}" dt="2022-08-08T16:05:54.726" v="67" actId="478"/>
          <ac:picMkLst>
            <pc:docMk/>
            <pc:sldMk cId="187594772" sldId="1803"/>
            <ac:picMk id="16" creationId="{EB50D447-68CE-A511-607B-EA032EB96760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59.832" v="69" actId="478"/>
        <pc:sldMkLst>
          <pc:docMk/>
          <pc:sldMk cId="4280820343" sldId="1804"/>
        </pc:sldMkLst>
        <pc:picChg chg="del">
          <ac:chgData name="Felix Walliser" userId="1cce2a53-ef15-4847-b41e-d6a0fa15fb70" providerId="ADAL" clId="{F4D927C6-462E-4AE0-9A36-035EF7463A31}" dt="2022-08-08T16:05:59.832" v="69" actId="478"/>
          <ac:picMkLst>
            <pc:docMk/>
            <pc:sldMk cId="4280820343" sldId="1804"/>
            <ac:picMk id="16" creationId="{EB50D447-68CE-A511-607B-EA032EB96760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56.546" v="68" actId="478"/>
        <pc:sldMkLst>
          <pc:docMk/>
          <pc:sldMk cId="2874934039" sldId="1807"/>
        </pc:sldMkLst>
        <pc:picChg chg="del">
          <ac:chgData name="Felix Walliser" userId="1cce2a53-ef15-4847-b41e-d6a0fa15fb70" providerId="ADAL" clId="{F4D927C6-462E-4AE0-9A36-035EF7463A31}" dt="2022-08-08T16:05:56.546" v="68" actId="478"/>
          <ac:picMkLst>
            <pc:docMk/>
            <pc:sldMk cId="2874934039" sldId="1807"/>
            <ac:picMk id="16" creationId="{EB50D447-68CE-A511-607B-EA032EB96760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41.436" v="57" actId="478"/>
        <pc:sldMkLst>
          <pc:docMk/>
          <pc:sldMk cId="385735128" sldId="1808"/>
        </pc:sldMkLst>
        <pc:picChg chg="del">
          <ac:chgData name="Felix Walliser" userId="1cce2a53-ef15-4847-b41e-d6a0fa15fb70" providerId="ADAL" clId="{F4D927C6-462E-4AE0-9A36-035EF7463A31}" dt="2022-08-08T16:05:41.436" v="57" actId="478"/>
          <ac:picMkLst>
            <pc:docMk/>
            <pc:sldMk cId="385735128" sldId="1808"/>
            <ac:picMk id="6" creationId="{8DAA5856-230A-EE6B-C819-CA8ECA6FFBB0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40.544" v="56" actId="478"/>
        <pc:sldMkLst>
          <pc:docMk/>
          <pc:sldMk cId="1527486401" sldId="1809"/>
        </pc:sldMkLst>
        <pc:picChg chg="del">
          <ac:chgData name="Felix Walliser" userId="1cce2a53-ef15-4847-b41e-d6a0fa15fb70" providerId="ADAL" clId="{F4D927C6-462E-4AE0-9A36-035EF7463A31}" dt="2022-08-08T16:05:40.544" v="56" actId="478"/>
          <ac:picMkLst>
            <pc:docMk/>
            <pc:sldMk cId="1527486401" sldId="1809"/>
            <ac:picMk id="6" creationId="{8DAA5856-230A-EE6B-C819-CA8ECA6FFBB0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39.682" v="55" actId="478"/>
        <pc:sldMkLst>
          <pc:docMk/>
          <pc:sldMk cId="2271282315" sldId="1810"/>
        </pc:sldMkLst>
        <pc:picChg chg="del">
          <ac:chgData name="Felix Walliser" userId="1cce2a53-ef15-4847-b41e-d6a0fa15fb70" providerId="ADAL" clId="{F4D927C6-462E-4AE0-9A36-035EF7463A31}" dt="2022-08-08T16:05:39.682" v="55" actId="478"/>
          <ac:picMkLst>
            <pc:docMk/>
            <pc:sldMk cId="2271282315" sldId="1810"/>
            <ac:picMk id="6" creationId="{8DAA5856-230A-EE6B-C819-CA8ECA6FFBB0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38.777" v="54" actId="478"/>
        <pc:sldMkLst>
          <pc:docMk/>
          <pc:sldMk cId="1321500346" sldId="1811"/>
        </pc:sldMkLst>
        <pc:picChg chg="del">
          <ac:chgData name="Felix Walliser" userId="1cce2a53-ef15-4847-b41e-d6a0fa15fb70" providerId="ADAL" clId="{F4D927C6-462E-4AE0-9A36-035EF7463A31}" dt="2022-08-08T16:05:38.777" v="54" actId="478"/>
          <ac:picMkLst>
            <pc:docMk/>
            <pc:sldMk cId="1321500346" sldId="1811"/>
            <ac:picMk id="6" creationId="{8DAA5856-230A-EE6B-C819-CA8ECA6FFBB0}"/>
          </ac:picMkLst>
        </pc:picChg>
      </pc:sldChg>
      <pc:sldChg chg="delSp mod delAnim">
        <pc:chgData name="Felix Walliser" userId="1cce2a53-ef15-4847-b41e-d6a0fa15fb70" providerId="ADAL" clId="{F4D927C6-462E-4AE0-9A36-035EF7463A31}" dt="2022-08-08T16:05:49.380" v="64" actId="478"/>
        <pc:sldMkLst>
          <pc:docMk/>
          <pc:sldMk cId="987932974" sldId="1812"/>
        </pc:sldMkLst>
        <pc:picChg chg="del">
          <ac:chgData name="Felix Walliser" userId="1cce2a53-ef15-4847-b41e-d6a0fa15fb70" providerId="ADAL" clId="{F4D927C6-462E-4AE0-9A36-035EF7463A31}" dt="2022-08-08T16:05:49.380" v="64" actId="478"/>
          <ac:picMkLst>
            <pc:docMk/>
            <pc:sldMk cId="987932974" sldId="1812"/>
            <ac:picMk id="16" creationId="{EB50D447-68CE-A511-607B-EA032EB9676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E9-42F8-9C02-C0927FF3F44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E9-42F8-9C02-C0927FF3F44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FE9-42F8-9C02-C0927FF3F44D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FE9-42F8-9C02-C0927FF3F44D}"/>
              </c:ext>
            </c:extLst>
          </c:dPt>
          <c:cat>
            <c:strRef>
              <c:f>Tabelle1!$A$2:$A$5</c:f>
              <c:strCache>
                <c:ptCount val="2"/>
                <c:pt idx="0">
                  <c:v>Cyberfitness</c:v>
                </c:pt>
                <c:pt idx="1">
                  <c:v>Rest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E9-42F8-9C02-C0927FF3F4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E9-42F8-9C02-C0927FF3F44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E9-42F8-9C02-C0927FF3F44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FE9-42F8-9C02-C0927FF3F44D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FE9-42F8-9C02-C0927FF3F44D}"/>
              </c:ext>
            </c:extLst>
          </c:dPt>
          <c:cat>
            <c:strRef>
              <c:f>Tabelle1!$A$2:$A$5</c:f>
              <c:strCache>
                <c:ptCount val="2"/>
                <c:pt idx="0">
                  <c:v>Cyberfitness</c:v>
                </c:pt>
                <c:pt idx="1">
                  <c:v>Rest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E9-42F8-9C02-C0927FF3F4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E9-42F8-9C02-C0927FF3F44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E9-42F8-9C02-C0927FF3F44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FE9-42F8-9C02-C0927FF3F44D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FE9-42F8-9C02-C0927FF3F44D}"/>
              </c:ext>
            </c:extLst>
          </c:dPt>
          <c:cat>
            <c:strRef>
              <c:f>Tabelle1!$A$2:$A$5</c:f>
              <c:strCache>
                <c:ptCount val="2"/>
                <c:pt idx="0">
                  <c:v>Cyberfitness</c:v>
                </c:pt>
                <c:pt idx="1">
                  <c:v>Rest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73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E9-42F8-9C02-C0927FF3F4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E9-42F8-9C02-C0927FF3F44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E9-42F8-9C02-C0927FF3F44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FE9-42F8-9C02-C0927FF3F44D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FE9-42F8-9C02-C0927FF3F44D}"/>
              </c:ext>
            </c:extLst>
          </c:dPt>
          <c:cat>
            <c:strRef>
              <c:f>Tabelle1!$A$2:$A$5</c:f>
              <c:strCache>
                <c:ptCount val="2"/>
                <c:pt idx="0">
                  <c:v>Cyberfitness</c:v>
                </c:pt>
                <c:pt idx="1">
                  <c:v>Rest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77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E9-42F8-9C02-C0927FF3F4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Tabelle1!$C$1</c:f>
              <c:strCache>
                <c:ptCount val="1"/>
                <c:pt idx="0">
                  <c:v>Verkauf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1E70B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34-468B-826D-D5B423155CBD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34-468B-826D-D5B423155CBD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F34-468B-826D-D5B423155CB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F34-468B-826D-D5B423155CBD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F34-468B-826D-D5B423155CBD}"/>
              </c:ext>
            </c:extLst>
          </c:dPt>
          <c:cat>
            <c:strRef>
              <c:f>Tabelle1!$B$2:$B$5</c:f>
              <c:strCache>
                <c:ptCount val="4"/>
                <c:pt idx="0">
                  <c:v>Verhalten</c:v>
                </c:pt>
                <c:pt idx="1">
                  <c:v>Technik</c:v>
                </c:pt>
                <c:pt idx="2">
                  <c:v>Organisation</c:v>
                </c:pt>
                <c:pt idx="3">
                  <c:v>Physisch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59</c:v>
                </c:pt>
                <c:pt idx="1">
                  <c:v>12</c:v>
                </c:pt>
                <c:pt idx="2">
                  <c:v>4</c:v>
                </c:pt>
                <c:pt idx="3">
                  <c:v>2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F34-468B-826D-D5B423155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Tabelle1!$C$1</c:f>
              <c:strCache>
                <c:ptCount val="1"/>
                <c:pt idx="0">
                  <c:v>Verkauf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1E70B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34-468B-826D-D5B423155CBD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34-468B-826D-D5B423155CBD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F34-468B-826D-D5B423155CB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F34-468B-826D-D5B423155CBD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F34-468B-826D-D5B423155CBD}"/>
              </c:ext>
            </c:extLst>
          </c:dPt>
          <c:cat>
            <c:strRef>
              <c:f>Tabelle1!$B$2:$B$5</c:f>
              <c:strCache>
                <c:ptCount val="4"/>
                <c:pt idx="0">
                  <c:v>Verhalten</c:v>
                </c:pt>
                <c:pt idx="1">
                  <c:v>Technik</c:v>
                </c:pt>
                <c:pt idx="2">
                  <c:v>Organisation</c:v>
                </c:pt>
                <c:pt idx="3">
                  <c:v>Physisch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57</c:v>
                </c:pt>
                <c:pt idx="1">
                  <c:v>12</c:v>
                </c:pt>
                <c:pt idx="2">
                  <c:v>4</c:v>
                </c:pt>
                <c:pt idx="3">
                  <c:v>2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F34-468B-826D-D5B423155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Tabelle1!$C$1</c:f>
              <c:strCache>
                <c:ptCount val="1"/>
                <c:pt idx="0">
                  <c:v>Verkauf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1E70B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34-468B-826D-D5B423155CBD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34-468B-826D-D5B423155CBD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F34-468B-826D-D5B423155CB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F34-468B-826D-D5B423155CBD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F34-468B-826D-D5B423155CBD}"/>
              </c:ext>
            </c:extLst>
          </c:dPt>
          <c:cat>
            <c:strRef>
              <c:f>Tabelle1!$B$2:$B$5</c:f>
              <c:strCache>
                <c:ptCount val="4"/>
                <c:pt idx="0">
                  <c:v>Verhalten</c:v>
                </c:pt>
                <c:pt idx="1">
                  <c:v>Technik</c:v>
                </c:pt>
                <c:pt idx="2">
                  <c:v>Organisation</c:v>
                </c:pt>
                <c:pt idx="3">
                  <c:v>Physisch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51</c:v>
                </c:pt>
                <c:pt idx="1">
                  <c:v>12</c:v>
                </c:pt>
                <c:pt idx="2">
                  <c:v>4</c:v>
                </c:pt>
                <c:pt idx="3">
                  <c:v>2</c:v>
                </c:pt>
                <c:pt idx="4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F34-468B-826D-D5B423155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Tabelle1!$C$1</c:f>
              <c:strCache>
                <c:ptCount val="1"/>
                <c:pt idx="0">
                  <c:v>Verkauf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1E70B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0ED-46EC-9027-6A779D59AE1E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0ED-46EC-9027-6A779D59AE1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0ED-46EC-9027-6A779D59AE1E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0ED-46EC-9027-6A779D59AE1E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0ED-46EC-9027-6A779D59AE1E}"/>
              </c:ext>
            </c:extLst>
          </c:dPt>
          <c:cat>
            <c:strRef>
              <c:f>Tabelle1!$B$2:$B$5</c:f>
              <c:strCache>
                <c:ptCount val="4"/>
                <c:pt idx="0">
                  <c:v>Verhalten</c:v>
                </c:pt>
                <c:pt idx="1">
                  <c:v>Technik</c:v>
                </c:pt>
                <c:pt idx="2">
                  <c:v>Organisation</c:v>
                </c:pt>
                <c:pt idx="3">
                  <c:v>Physisch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50</c:v>
                </c:pt>
                <c:pt idx="1">
                  <c:v>12</c:v>
                </c:pt>
                <c:pt idx="2">
                  <c:v>4</c:v>
                </c:pt>
                <c:pt idx="3">
                  <c:v>4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0ED-46EC-9027-6A779D59A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D9383-5CB7-4F49-A347-8F7C86A71AED}" type="datetimeFigureOut">
              <a:rPr lang="de-CH" smtClean="0">
                <a:latin typeface="Arial" panose="020B0604020202020204" pitchFamily="34" charset="0"/>
              </a:rPr>
              <a:t>08.08.2022</a:t>
            </a:fld>
            <a:endParaRPr lang="de-CH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5C7F2-A355-41E7-BCF1-D1C4F8706CEA}" type="slidenum">
              <a:rPr lang="de-CH" smtClean="0">
                <a:latin typeface="Arial" panose="020B0604020202020204" pitchFamily="34" charset="0"/>
              </a:rPr>
              <a:t>‹Nr.›</a:t>
            </a:fld>
            <a:endParaRPr lang="de-CH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806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991B98F-1650-405D-9DF5-D564DF2E9405}" type="datetimeFigureOut">
              <a:rPr lang="de-CH" smtClean="0"/>
              <a:pPr/>
              <a:t>08.08.2022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55DDDE4-B355-4276-ACFE-E3364957E8D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760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9452" rtl="0" eaLnBrk="1" latinLnBrk="0" hangingPunct="1">
      <a:defRPr sz="1089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14726" algn="l" defTabSz="829452" rtl="0" eaLnBrk="1" latinLnBrk="0" hangingPunct="1">
      <a:defRPr sz="1089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829452" algn="l" defTabSz="829452" rtl="0" eaLnBrk="1" latinLnBrk="0" hangingPunct="1">
      <a:defRPr sz="1089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244178" algn="l" defTabSz="829452" rtl="0" eaLnBrk="1" latinLnBrk="0" hangingPunct="1">
      <a:defRPr sz="1089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658904" algn="l" defTabSz="829452" rtl="0" eaLnBrk="1" latinLnBrk="0" hangingPunct="1">
      <a:defRPr sz="1089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073631" algn="l" defTabSz="829452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6pPr>
    <a:lvl7pPr marL="2488357" algn="l" defTabSz="829452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7pPr>
    <a:lvl8pPr marL="2903083" algn="l" defTabSz="829452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8pPr>
    <a:lvl9pPr marL="3317809" algn="l" defTabSz="829452" rtl="0" eaLnBrk="1" latinLnBrk="0" hangingPunct="1">
      <a:defRPr sz="108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DDDE4-B355-4276-ACFE-E3364957E8D5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24701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C81FC-F549-4984-9E22-7F12131C1762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111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C81FC-F549-4984-9E22-7F12131C1762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8253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C81FC-F549-4984-9E22-7F12131C1762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44388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DDDE4-B355-4276-ACFE-E3364957E8D5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3311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DDDE4-B355-4276-ACFE-E3364957E8D5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8503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DDDE4-B355-4276-ACFE-E3364957E8D5}" type="slidenum">
              <a:rPr lang="de-CH" smtClean="0"/>
              <a:pPr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0113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DDDE4-B355-4276-ACFE-E3364957E8D5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0478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DDDE4-B355-4276-ACFE-E3364957E8D5}" type="slidenum">
              <a:rPr lang="de-CH" smtClean="0"/>
              <a:pPr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2360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DDDE4-B355-4276-ACFE-E3364957E8D5}" type="slidenum">
              <a:rPr lang="de-CH" smtClean="0"/>
              <a:pPr/>
              <a:t>54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5073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C81FC-F549-4984-9E22-7F12131C1762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4863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C81FC-F549-4984-9E22-7F12131C1762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5787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C81FC-F549-4984-9E22-7F12131C1762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705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C81FC-F549-4984-9E22-7F12131C1762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5418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C81FC-F549-4984-9E22-7F12131C1762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7250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C81FC-F549-4984-9E22-7F12131C1762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9134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C81FC-F549-4984-9E22-7F12131C1762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5296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C81FC-F549-4984-9E22-7F12131C1762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564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Layout 1" type="title" preserve="1">
  <p:cSld name="Titel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923" y="1528270"/>
            <a:ext cx="11106155" cy="1116837"/>
          </a:xfrm>
        </p:spPr>
        <p:txBody>
          <a:bodyPr anchor="b">
            <a:noAutofit/>
          </a:bodyPr>
          <a:lstStyle>
            <a:lvl1pPr algn="l">
              <a:lnSpc>
                <a:spcPts val="4300"/>
              </a:lnSpc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923" y="3037054"/>
            <a:ext cx="11106155" cy="849217"/>
          </a:xfrm>
        </p:spPr>
        <p:txBody>
          <a:bodyPr/>
          <a:lstStyle>
            <a:lvl1pPr marL="0" indent="0" algn="l">
              <a:lnSpc>
                <a:spcPts val="1900"/>
              </a:lnSpc>
              <a:buNone/>
              <a:defRPr sz="1600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pic>
        <p:nvPicPr>
          <p:cNvPr id="5" name="Picture 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108" y="-21030"/>
            <a:ext cx="2184308" cy="12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8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piteltitel Dunkelblau" preserve="1" userDrawn="1">
  <p:cSld name="Kapiteltitel Dunkelbla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4" y="1317710"/>
            <a:ext cx="11106155" cy="3244766"/>
          </a:xfrm>
        </p:spPr>
        <p:txBody>
          <a:bodyPr anchor="t"/>
          <a:lstStyle>
            <a:lvl1pPr>
              <a:lnSpc>
                <a:spcPts val="7600"/>
              </a:lnSpc>
              <a:defRPr sz="63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AC885E-66CB-4AE0-8841-473997AB160C}" type="datetime1">
              <a:rPr lang="de-DE" smtClean="0"/>
              <a:t>08.08.2022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Basispräsentation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16D846-5C16-4076-A4B5-B3209FD30D05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8" y="6461442"/>
            <a:ext cx="1061375" cy="1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4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piteltitel Hellgrün" preserve="1" userDrawn="1">
  <p:cSld name="Kapiteltitel Hellgrü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4" y="1317710"/>
            <a:ext cx="11106155" cy="3244766"/>
          </a:xfrm>
        </p:spPr>
        <p:txBody>
          <a:bodyPr anchor="t"/>
          <a:lstStyle>
            <a:lvl1pPr>
              <a:lnSpc>
                <a:spcPts val="7600"/>
              </a:lnSpc>
              <a:defRPr sz="63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A60168-D080-4818-AAF2-BCC6C3250608}" type="datetime1">
              <a:rPr lang="de-DE" smtClean="0"/>
              <a:t>08.08.2022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Basispräsentation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16D846-5C16-4076-A4B5-B3209FD30D05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8" y="6461442"/>
            <a:ext cx="1061375" cy="1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70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piteltitel Dunkelgrün" preserve="1" userDrawn="1">
  <p:cSld name="Kapiteltitel Dunkelgrü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4" y="1317710"/>
            <a:ext cx="11106155" cy="3244766"/>
          </a:xfrm>
        </p:spPr>
        <p:txBody>
          <a:bodyPr anchor="t"/>
          <a:lstStyle>
            <a:lvl1pPr>
              <a:lnSpc>
                <a:spcPts val="7600"/>
              </a:lnSpc>
              <a:defRPr sz="63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8C9F54-59C8-4E42-BFC5-6090363F028B}" type="datetime1">
              <a:rPr lang="de-DE" smtClean="0"/>
              <a:t>08.08.2022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Basispräsentation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16D846-5C16-4076-A4B5-B3209FD30D05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8" y="6461442"/>
            <a:ext cx="1061375" cy="1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65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piteltitel Pink" preserve="1" userDrawn="1">
  <p:cSld name="Kapiteltitel Pi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4" y="1317710"/>
            <a:ext cx="11106155" cy="3244766"/>
          </a:xfrm>
        </p:spPr>
        <p:txBody>
          <a:bodyPr anchor="t"/>
          <a:lstStyle>
            <a:lvl1pPr>
              <a:lnSpc>
                <a:spcPts val="7600"/>
              </a:lnSpc>
              <a:defRPr sz="63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671252-807D-4F17-AE53-8F5FD41F1DF2}" type="datetime1">
              <a:rPr lang="de-DE" smtClean="0"/>
              <a:t>08.08.2022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Basispräsentation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16D846-5C16-4076-A4B5-B3209FD30D05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8" y="6461442"/>
            <a:ext cx="1061375" cy="1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17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piteltitel Dunkelrot" preserve="1" userDrawn="1">
  <p:cSld name="Kapiteltitel Dunkelro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4" y="1317710"/>
            <a:ext cx="11106155" cy="3244766"/>
          </a:xfrm>
        </p:spPr>
        <p:txBody>
          <a:bodyPr anchor="t"/>
          <a:lstStyle>
            <a:lvl1pPr>
              <a:lnSpc>
                <a:spcPts val="7600"/>
              </a:lnSpc>
              <a:defRPr sz="63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33806E-5025-4753-824A-A3B1A9A0BFAA}" type="datetime1">
              <a:rPr lang="de-DE" smtClean="0"/>
              <a:t>08.08.2022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Basispräsentation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16D846-5C16-4076-A4B5-B3209FD30D05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8" y="6461442"/>
            <a:ext cx="1061375" cy="1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17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itat Text Rot" preserve="1" userDrawn="1">
  <p:cSld name="Zitat Text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E93F-6282-4D62-86F3-67D5BD54E1A1}" type="datetime1">
              <a:rPr lang="de-DE" smtClean="0"/>
              <a:t>08.08.2022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42923" y="1371599"/>
            <a:ext cx="11106155" cy="3951807"/>
          </a:xfrm>
        </p:spPr>
        <p:txBody>
          <a:bodyPr/>
          <a:lstStyle>
            <a:lvl1pPr marL="0" indent="0">
              <a:lnSpc>
                <a:spcPts val="4500"/>
              </a:lnSpc>
              <a:buNone/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87986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itat Text Weiss" preserve="1" userDrawn="1">
  <p:cSld name="Zitat Text Weis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1AF1F4-AE9E-45F2-B9BF-A2B832B7252C}" type="datetime1">
              <a:rPr lang="de-DE" smtClean="0"/>
              <a:t>08.08.2022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Basispräsentation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16D846-5C16-4076-A4B5-B3209FD30D05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42923" y="1371600"/>
            <a:ext cx="11106155" cy="3951807"/>
          </a:xfrm>
        </p:spPr>
        <p:txBody>
          <a:bodyPr/>
          <a:lstStyle>
            <a:lvl1pPr marL="0" indent="0">
              <a:lnSpc>
                <a:spcPts val="4500"/>
              </a:lnSpc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8" y="6461442"/>
            <a:ext cx="1061375" cy="1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7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itat Dunkelblau" preserve="1" userDrawn="1">
  <p:cSld name="Zitat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0786-8400-4DB4-B008-E58DADD03B96}" type="datetime1">
              <a:rPr lang="de-DE" smtClean="0"/>
              <a:t>08.08.2022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42923" y="1371600"/>
            <a:ext cx="11106155" cy="3951807"/>
          </a:xfrm>
        </p:spPr>
        <p:txBody>
          <a:bodyPr/>
          <a:lstStyle>
            <a:lvl1pPr marL="0" indent="0">
              <a:lnSpc>
                <a:spcPts val="4500"/>
              </a:lnSpc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3323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itat Dunkelgrün" preserve="1" userDrawn="1">
  <p:cSld name="Zitat Dunkel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E591-62A1-4F08-AABB-D4D29384B9E1}" type="datetime1">
              <a:rPr lang="de-DE" smtClean="0"/>
              <a:t>08.08.2022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42923" y="1371600"/>
            <a:ext cx="11106155" cy="3951807"/>
          </a:xfrm>
        </p:spPr>
        <p:txBody>
          <a:bodyPr/>
          <a:lstStyle>
            <a:lvl1pPr marL="0" indent="0">
              <a:lnSpc>
                <a:spcPts val="4500"/>
              </a:lnSpc>
              <a:buNone/>
              <a:defRPr sz="3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15195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itat Dunkelrot" preserve="1" userDrawn="1">
  <p:cSld name="Zitat Dunkel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1626-B781-43EF-A43B-B9824DD3297B}" type="datetime1">
              <a:rPr lang="de-DE" smtClean="0"/>
              <a:t>08.08.2022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42923" y="1371600"/>
            <a:ext cx="11106155" cy="3951807"/>
          </a:xfrm>
        </p:spPr>
        <p:txBody>
          <a:bodyPr/>
          <a:lstStyle>
            <a:lvl1pPr marL="0" indent="0">
              <a:lnSpc>
                <a:spcPts val="4500"/>
              </a:lnSpc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0941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Layout 2" preserve="1" userDrawn="1">
  <p:cSld name="Titel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534593"/>
            <a:ext cx="10208224" cy="483375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431230" y="5279289"/>
            <a:ext cx="7217847" cy="1351167"/>
          </a:xfrm>
          <a:solidFill>
            <a:schemeClr val="bg1"/>
          </a:solidFill>
        </p:spPr>
        <p:txBody>
          <a:bodyPr wrap="square" lIns="180000" tIns="72000" rIns="180000" bIns="720000" anchor="b">
            <a:spAutoFit/>
          </a:bodyPr>
          <a:lstStyle>
            <a:lvl1pPr algn="l">
              <a:lnSpc>
                <a:spcPts val="4300"/>
              </a:lnSpc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230" y="6172622"/>
            <a:ext cx="7217847" cy="457833"/>
          </a:xfrm>
        </p:spPr>
        <p:txBody>
          <a:bodyPr lIns="180000"/>
          <a:lstStyle>
            <a:lvl1pPr marL="0" indent="0" algn="l">
              <a:lnSpc>
                <a:spcPts val="1900"/>
              </a:lnSpc>
              <a:buNone/>
              <a:defRPr sz="1600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pic>
        <p:nvPicPr>
          <p:cNvPr id="8" name="Picture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108" y="-21030"/>
            <a:ext cx="2184308" cy="12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88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_Bild_1" preserve="1" userDrawn="1">
  <p:cSld name="Text_Bil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2923" y="1429200"/>
            <a:ext cx="5388259" cy="467791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73D9-92B2-45ED-82CD-F3EE10372464}" type="datetime1">
              <a:rPr lang="de-DE" smtClean="0"/>
              <a:t>08.08.2022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78111" y="1484784"/>
            <a:ext cx="2677931" cy="225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78110" y="3861048"/>
            <a:ext cx="2677931" cy="225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969905" y="1487679"/>
            <a:ext cx="3222095" cy="462336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65377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_Bild_2" preserve="1" userDrawn="1">
  <p:cSld name="Text_Bil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2923" y="1429200"/>
            <a:ext cx="5388259" cy="46778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E55D3-144E-4002-9F5E-0779EC4FE3C0}" type="datetime1">
              <a:rPr lang="de-DE" smtClean="0"/>
              <a:t>08.08.2022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78111" y="1484784"/>
            <a:ext cx="2677931" cy="225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78110" y="3861048"/>
            <a:ext cx="2677931" cy="225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970195" y="1484784"/>
            <a:ext cx="2677931" cy="225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970194" y="3861048"/>
            <a:ext cx="2677931" cy="225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4582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_Bild_2 Bildunterschrift" preserve="1" userDrawn="1">
  <p:cSld name="Text_Bild_2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2923" y="1429199"/>
            <a:ext cx="5388259" cy="46778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66ED-C9D8-4716-97D6-CCC7B536A628}" type="datetime1">
              <a:rPr lang="de-DE" smtClean="0"/>
              <a:t>08.08.2022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168008" y="3577611"/>
            <a:ext cx="2677954" cy="163293"/>
          </a:xfrm>
        </p:spPr>
        <p:txBody>
          <a:bodyPr wrap="none"/>
          <a:lstStyle>
            <a:lvl1pPr marL="0" indent="0" algn="l">
              <a:lnSpc>
                <a:spcPts val="1700"/>
              </a:lnSpc>
              <a:buNone/>
              <a:defRPr sz="1100"/>
            </a:lvl1pPr>
          </a:lstStyle>
          <a:p>
            <a:pPr lvl="0"/>
            <a:r>
              <a:rPr lang="de-CH"/>
              <a:t>Bildlegende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960116" y="3577611"/>
            <a:ext cx="2677504" cy="163293"/>
          </a:xfrm>
        </p:spPr>
        <p:txBody>
          <a:bodyPr wrap="none"/>
          <a:lstStyle>
            <a:lvl1pPr marL="0" indent="0" algn="l">
              <a:lnSpc>
                <a:spcPts val="1700"/>
              </a:lnSpc>
              <a:buNone/>
              <a:defRPr sz="1100"/>
            </a:lvl1pPr>
          </a:lstStyle>
          <a:p>
            <a:pPr lvl="0"/>
            <a:r>
              <a:rPr lang="de-CH"/>
              <a:t>Bildlegende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168008" y="5948353"/>
            <a:ext cx="2677954" cy="163293"/>
          </a:xfrm>
        </p:spPr>
        <p:txBody>
          <a:bodyPr wrap="none"/>
          <a:lstStyle>
            <a:lvl1pPr marL="0" indent="0" algn="l">
              <a:lnSpc>
                <a:spcPts val="1700"/>
              </a:lnSpc>
              <a:buNone/>
              <a:defRPr sz="1100"/>
            </a:lvl1pPr>
          </a:lstStyle>
          <a:p>
            <a:pPr lvl="0"/>
            <a:r>
              <a:rPr lang="de-CH"/>
              <a:t>Bildlegende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8960117" y="5948353"/>
            <a:ext cx="2677503" cy="163293"/>
          </a:xfrm>
        </p:spPr>
        <p:txBody>
          <a:bodyPr wrap="none"/>
          <a:lstStyle>
            <a:lvl1pPr marL="0" indent="0" algn="l">
              <a:lnSpc>
                <a:spcPts val="1700"/>
              </a:lnSpc>
              <a:buNone/>
              <a:defRPr sz="1100"/>
            </a:lvl1pPr>
          </a:lstStyle>
          <a:p>
            <a:pPr lvl="0"/>
            <a:r>
              <a:rPr lang="de-CH"/>
              <a:t>Bildlegende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78111" y="1484783"/>
            <a:ext cx="2677931" cy="207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78111" y="3857817"/>
            <a:ext cx="2677931" cy="207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970195" y="1484783"/>
            <a:ext cx="2677931" cy="207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970194" y="3857817"/>
            <a:ext cx="2677931" cy="207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4178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_Bild_3" preserve="1" userDrawn="1">
  <p:cSld name="Text_Bil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2923" y="1429200"/>
            <a:ext cx="5388259" cy="46778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966D-6FAA-4EC6-8D87-92CF50652865}" type="datetime1">
              <a:rPr lang="de-DE" smtClean="0"/>
              <a:t>08.08.2022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78112" y="1484314"/>
            <a:ext cx="6013889" cy="46229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4483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_Bild_3 Bildunterschrift" preserve="1" userDrawn="1">
  <p:cSld name="Text_Bild_3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2923" y="1429199"/>
            <a:ext cx="5388259" cy="46778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65C0-2BFC-45B5-97D1-D85D94AD1B41}" type="datetime1">
              <a:rPr lang="de-DE" smtClean="0"/>
              <a:t>08.08.2022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78112" y="1484314"/>
            <a:ext cx="6013889" cy="439295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168008" y="5943161"/>
            <a:ext cx="5472608" cy="184135"/>
          </a:xfrm>
        </p:spPr>
        <p:txBody>
          <a:bodyPr wrap="none"/>
          <a:lstStyle>
            <a:lvl1pPr marL="0" indent="0" algn="l">
              <a:lnSpc>
                <a:spcPts val="1700"/>
              </a:lnSpc>
              <a:buNone/>
              <a:defRPr sz="1100"/>
            </a:lvl1pPr>
          </a:lstStyle>
          <a:p>
            <a:pPr lvl="0"/>
            <a:r>
              <a:rPr lang="de-CH"/>
              <a:t>Bildlegende</a:t>
            </a:r>
          </a:p>
        </p:txBody>
      </p:sp>
    </p:spTree>
    <p:extLst>
      <p:ext uri="{BB962C8B-B14F-4D97-AF65-F5344CB8AC3E}">
        <p14:creationId xmlns:p14="http://schemas.microsoft.com/office/powerpoint/2010/main" val="2234261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_Bild_4" preserve="1" userDrawn="1">
  <p:cSld name="Text_Bil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18E7-6CBA-479C-82C7-F0DD54C15CFA}" type="datetime1">
              <a:rPr lang="de-DE" smtClean="0"/>
              <a:t>08.08.2022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78111" y="489404"/>
            <a:ext cx="6014004" cy="561789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42923" y="3363675"/>
            <a:ext cx="5504557" cy="274331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42923" y="489404"/>
            <a:ext cx="5504557" cy="2743318"/>
          </a:xfrm>
          <a:solidFill>
            <a:schemeClr val="tx2"/>
          </a:solidFill>
        </p:spPr>
        <p:txBody>
          <a:bodyPr lIns="198000" tIns="90000" rIns="198000" bIns="90000"/>
          <a:lstStyle>
            <a:lvl1pPr marL="0" indent="0">
              <a:lnSpc>
                <a:spcPts val="3300"/>
              </a:lnSpc>
              <a:buNone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/>
              <a:t>Textbox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540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_1" preserve="1" userDrawn="1">
  <p:cSld name="Bil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B491-BB1E-45E1-BD11-260EDF58B30F}" type="datetime1">
              <a:rPr lang="de-DE" smtClean="0"/>
              <a:t>08.08.2022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42924" y="1484313"/>
            <a:ext cx="11649078" cy="462336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7241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_2" preserve="1" userDrawn="1">
  <p:cSld name="Bil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AF0AE-E684-4BD1-A242-B1C5E41C3910}" type="datetime1">
              <a:rPr lang="de-DE" smtClean="0"/>
              <a:t>08.08.2022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42924" y="489404"/>
            <a:ext cx="11649191" cy="561827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9759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_3" preserve="1" userDrawn="1">
  <p:cSld name="Bil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0312E-A816-45CE-87EC-F748904CDE3C}" type="datetime1">
              <a:rPr lang="de-DE" smtClean="0"/>
              <a:t>08.08.2022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78111" y="489404"/>
            <a:ext cx="6014004" cy="561758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542923" y="489404"/>
            <a:ext cx="5506086" cy="274331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42923" y="3363675"/>
            <a:ext cx="5506086" cy="274331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624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F5D1-F20D-454C-9811-37A30EEB10A9}" type="datetime1">
              <a:rPr lang="de-DE" smtClean="0"/>
              <a:t>08.08.2022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3575" y="5969465"/>
            <a:ext cx="8884010" cy="195839"/>
          </a:xfrm>
        </p:spPr>
        <p:txBody>
          <a:bodyPr/>
          <a:lstStyle>
            <a:lvl1pPr marL="0" indent="0">
              <a:lnSpc>
                <a:spcPts val="1500"/>
              </a:lnSpc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3535235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Layout 3" preserve="1" userDrawn="1">
  <p:cSld name="Titel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534593"/>
            <a:ext cx="10208794" cy="483375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431709" y="5339906"/>
            <a:ext cx="7217368" cy="1277454"/>
          </a:xfrm>
          <a:solidFill>
            <a:schemeClr val="bg1"/>
          </a:solidFill>
        </p:spPr>
        <p:txBody>
          <a:bodyPr wrap="square" lIns="180000" tIns="126000" rIns="180000" bIns="720000" anchor="b">
            <a:spAutoFit/>
          </a:bodyPr>
          <a:lstStyle>
            <a:lvl1pPr algn="l">
              <a:lnSpc>
                <a:spcPts val="3300"/>
              </a:lnSpc>
              <a:defRPr sz="25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709" y="6172622"/>
            <a:ext cx="7217368" cy="457833"/>
          </a:xfrm>
        </p:spPr>
        <p:txBody>
          <a:bodyPr lIns="180000"/>
          <a:lstStyle>
            <a:lvl1pPr marL="0" indent="0" algn="l">
              <a:lnSpc>
                <a:spcPts val="1900"/>
              </a:lnSpc>
              <a:buNone/>
              <a:defRPr sz="1600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pic>
        <p:nvPicPr>
          <p:cNvPr id="8" name="Picture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108" y="-21030"/>
            <a:ext cx="2184308" cy="12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26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E7FA-84F9-4DD9-9D02-D55D5F741EA3}" type="datetime1">
              <a:rPr lang="de-DE" smtClean="0"/>
              <a:t>08.08.2022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482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6BF4A8B-57C0-48C8-A7F9-98BD88142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BCF6-5D1A-417C-8CC2-CF337D65CB3E}" type="datetimeFigureOut">
              <a:rPr lang="de-CH" smtClean="0"/>
              <a:t>08.08.2022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A04ACAF-96FF-4DCB-BC00-DA6777183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9B863F-BDB4-4FF5-9A40-B23EDF349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D2C9-0BBF-441D-AA38-BEA935B2671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4910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Weiss" type="obj" preserve="1">
  <p:cSld name="Agenda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4" y="410368"/>
            <a:ext cx="8884531" cy="86292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4" y="1380203"/>
            <a:ext cx="8884531" cy="4727480"/>
          </a:xfrm>
        </p:spPr>
        <p:txBody>
          <a:bodyPr/>
          <a:lstStyle>
            <a:lvl1pPr marL="342900" indent="-342900">
              <a:lnSpc>
                <a:spcPct val="120000"/>
              </a:lnSpc>
              <a:buFont typeface="+mj-lt"/>
              <a:buAutoNum type="arabicPeriod"/>
              <a:defRPr sz="2000" b="1">
                <a:solidFill>
                  <a:schemeClr val="tx2"/>
                </a:solidFill>
              </a:defRPr>
            </a:lvl1pPr>
            <a:lvl2pPr marL="355600" indent="0">
              <a:lnSpc>
                <a:spcPct val="120000"/>
              </a:lnSpc>
              <a:buFontTx/>
              <a:buNone/>
              <a:defRPr sz="2000">
                <a:solidFill>
                  <a:schemeClr val="tx2"/>
                </a:solidFill>
              </a:defRPr>
            </a:lvl2pPr>
            <a:lvl3pPr marL="538163" indent="0">
              <a:lnSpc>
                <a:spcPct val="120000"/>
              </a:lnSpc>
              <a:buFontTx/>
              <a:buNone/>
              <a:defRPr sz="2000">
                <a:solidFill>
                  <a:schemeClr val="tx2"/>
                </a:solidFill>
              </a:defRPr>
            </a:lvl3pPr>
            <a:lvl4pPr marL="720725" indent="0">
              <a:lnSpc>
                <a:spcPct val="120000"/>
              </a:lnSpc>
              <a:buFontTx/>
              <a:buNone/>
              <a:defRPr sz="2000">
                <a:solidFill>
                  <a:schemeClr val="tx2"/>
                </a:solidFill>
              </a:defRPr>
            </a:lvl4pPr>
            <a:lvl5pPr marL="892175" indent="0">
              <a:lnSpc>
                <a:spcPct val="120000"/>
              </a:lnSpc>
              <a:buFontTx/>
              <a:buNone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DF6B-1609-446F-AF66-648192F41984}" type="datetime1">
              <a:rPr lang="de-DE" smtClean="0"/>
              <a:t>08.08.2022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 descr="Filmstreifen Silhouette">
            <a:extLst>
              <a:ext uri="{FF2B5EF4-FFF2-40B4-BE49-F238E27FC236}">
                <a16:creationId xmlns:a16="http://schemas.microsoft.com/office/drawing/2014/main" id="{A6A2EEC5-C90C-1A45-E649-6322150E7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937"/>
          <a:stretch/>
        </p:blipFill>
        <p:spPr>
          <a:xfrm>
            <a:off x="-1790244" y="-848467"/>
            <a:ext cx="2699170" cy="8689310"/>
          </a:xfrm>
          <a:prstGeom prst="rect">
            <a:avLst/>
          </a:prstGeom>
        </p:spPr>
      </p:pic>
      <p:pic>
        <p:nvPicPr>
          <p:cNvPr id="8" name="Grafik 7" descr="Filmstreifen Silhouette">
            <a:extLst>
              <a:ext uri="{FF2B5EF4-FFF2-40B4-BE49-F238E27FC236}">
                <a16:creationId xmlns:a16="http://schemas.microsoft.com/office/drawing/2014/main" id="{1CC6EC46-5165-18F7-1FF9-22BF9398E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937"/>
          <a:stretch/>
        </p:blipFill>
        <p:spPr>
          <a:xfrm flipH="1">
            <a:off x="11354798" y="-848467"/>
            <a:ext cx="2699170" cy="868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31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Rot" type="obj" preserve="1">
  <p:cSld name="Agenda Ro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4" y="410368"/>
            <a:ext cx="8884059" cy="8629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4" y="1380203"/>
            <a:ext cx="8884531" cy="4727480"/>
          </a:xfrm>
        </p:spPr>
        <p:txBody>
          <a:bodyPr/>
          <a:lstStyle>
            <a:lvl1pPr marL="342900" indent="-342900">
              <a:lnSpc>
                <a:spcPct val="120000"/>
              </a:lnSpc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1pPr>
            <a:lvl2pPr marL="355600" indent="0">
              <a:lnSpc>
                <a:spcPct val="120000"/>
              </a:lnSpc>
              <a:buFontTx/>
              <a:buNone/>
              <a:defRPr sz="2000">
                <a:solidFill>
                  <a:schemeClr val="bg1"/>
                </a:solidFill>
              </a:defRPr>
            </a:lvl2pPr>
            <a:lvl3pPr marL="538163" indent="0">
              <a:lnSpc>
                <a:spcPct val="120000"/>
              </a:lnSpc>
              <a:buFontTx/>
              <a:buNone/>
              <a:defRPr sz="2000">
                <a:solidFill>
                  <a:schemeClr val="bg1"/>
                </a:solidFill>
              </a:defRPr>
            </a:lvl3pPr>
            <a:lvl4pPr marL="720725" indent="0">
              <a:lnSpc>
                <a:spcPct val="120000"/>
              </a:lnSpc>
              <a:buFontTx/>
              <a:buNone/>
              <a:defRPr sz="2000">
                <a:solidFill>
                  <a:schemeClr val="bg1"/>
                </a:solidFill>
              </a:defRPr>
            </a:lvl4pPr>
            <a:lvl5pPr marL="892175" indent="0">
              <a:lnSpc>
                <a:spcPct val="120000"/>
              </a:lnSpc>
              <a:buFontTx/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DD4BE-0B3B-438F-AF86-568A98CC79D2}" type="datetime1">
              <a:rPr lang="de-DE" smtClean="0"/>
              <a:t>08.08.2022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Basispräsentation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16D846-5C16-4076-A4B5-B3209FD30D05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8" y="6461442"/>
            <a:ext cx="1061375" cy="1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3" y="410368"/>
            <a:ext cx="8884532" cy="86292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4" y="1429200"/>
            <a:ext cx="8884531" cy="43762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4667" y="6479560"/>
            <a:ext cx="588558" cy="163293"/>
          </a:xfrm>
        </p:spPr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3575" y="5969465"/>
            <a:ext cx="8884010" cy="195839"/>
          </a:xfrm>
        </p:spPr>
        <p:txBody>
          <a:bodyPr/>
          <a:lstStyle>
            <a:lvl1pPr marL="0" indent="0">
              <a:lnSpc>
                <a:spcPts val="1500"/>
              </a:lnSpc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pic>
        <p:nvPicPr>
          <p:cNvPr id="8" name="Grafik 7" descr="Filmstreifen Silhouette">
            <a:extLst>
              <a:ext uri="{FF2B5EF4-FFF2-40B4-BE49-F238E27FC236}">
                <a16:creationId xmlns:a16="http://schemas.microsoft.com/office/drawing/2014/main" id="{660B7EC1-3CA1-7F35-1B52-CFB09E7DC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937"/>
          <a:stretch/>
        </p:blipFill>
        <p:spPr>
          <a:xfrm>
            <a:off x="-1819739" y="-848467"/>
            <a:ext cx="2699170" cy="8689310"/>
          </a:xfrm>
          <a:prstGeom prst="rect">
            <a:avLst/>
          </a:prstGeom>
        </p:spPr>
      </p:pic>
      <p:pic>
        <p:nvPicPr>
          <p:cNvPr id="10" name="Grafik 9" descr="Filmstreifen Silhouette">
            <a:extLst>
              <a:ext uri="{FF2B5EF4-FFF2-40B4-BE49-F238E27FC236}">
                <a16:creationId xmlns:a16="http://schemas.microsoft.com/office/drawing/2014/main" id="{73BAE1F8-009C-C0BD-5C6C-7CD9B0EC0E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937"/>
          <a:stretch/>
        </p:blipFill>
        <p:spPr>
          <a:xfrm flipH="1">
            <a:off x="11354798" y="-848467"/>
            <a:ext cx="2699170" cy="868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40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zwei Inhalte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2923" y="1429200"/>
            <a:ext cx="5470163" cy="43762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8087" y="1429200"/>
            <a:ext cx="5470337" cy="43762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045B-2288-4A29-8016-E6FB16EAF59B}" type="datetime1">
              <a:rPr lang="de-DE" smtClean="0"/>
              <a:t>08.08.2022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Basispräsentation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D846-5C16-4076-A4B5-B3209FD30D05}" type="slidenum">
              <a:rPr lang="de-CH" smtClean="0"/>
              <a:t>‹Nr.›</a:t>
            </a:fld>
            <a:endParaRPr lang="de-CH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3575" y="5969465"/>
            <a:ext cx="5480417" cy="195839"/>
          </a:xfrm>
        </p:spPr>
        <p:txBody>
          <a:bodyPr/>
          <a:lstStyle>
            <a:lvl1pPr marL="0" indent="0">
              <a:lnSpc>
                <a:spcPts val="1500"/>
              </a:lnSpc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78087" y="5969465"/>
            <a:ext cx="5480417" cy="195839"/>
          </a:xfrm>
        </p:spPr>
        <p:txBody>
          <a:bodyPr/>
          <a:lstStyle>
            <a:lvl1pPr marL="0" indent="0">
              <a:lnSpc>
                <a:spcPts val="1500"/>
              </a:lnSpc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2354091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piteltitel Rot" preserve="1" userDrawn="1">
  <p:cSld name="Kapiteltitel Ro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4" y="1317710"/>
            <a:ext cx="11106155" cy="3244766"/>
          </a:xfrm>
        </p:spPr>
        <p:txBody>
          <a:bodyPr anchor="t"/>
          <a:lstStyle>
            <a:lvl1pPr>
              <a:lnSpc>
                <a:spcPts val="7600"/>
              </a:lnSpc>
              <a:defRPr sz="63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C1425D-33B7-4586-A4A1-41EE79FED96A}" type="datetime1">
              <a:rPr lang="de-DE" smtClean="0"/>
              <a:t>08.08.2022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Basispräsentation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16D846-5C16-4076-A4B5-B3209FD30D05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8" y="6461442"/>
            <a:ext cx="1061375" cy="1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6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piteltitel Hellblau" preserve="1" userDrawn="1">
  <p:cSld name="Kapiteltitel Hellbla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4" y="1317710"/>
            <a:ext cx="11106155" cy="3244766"/>
          </a:xfrm>
        </p:spPr>
        <p:txBody>
          <a:bodyPr anchor="t"/>
          <a:lstStyle>
            <a:lvl1pPr>
              <a:lnSpc>
                <a:spcPts val="7600"/>
              </a:lnSpc>
              <a:defRPr sz="63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89D289-53F5-43CE-B825-C55F3229217F}" type="datetime1">
              <a:rPr lang="de-DE" smtClean="0"/>
              <a:t>08.08.2022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Basispräsentation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16D846-5C16-4076-A4B5-B3209FD30D05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8" y="6461442"/>
            <a:ext cx="1061375" cy="1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2923" y="410368"/>
            <a:ext cx="11106155" cy="862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4" y="1429200"/>
            <a:ext cx="11106155" cy="467644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23422" y="6479560"/>
            <a:ext cx="1241129" cy="16329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lnSpc>
                <a:spcPts val="1500"/>
              </a:lnSpc>
              <a:defRPr sz="1300">
                <a:solidFill>
                  <a:schemeClr val="tx2"/>
                </a:solidFill>
              </a:defRPr>
            </a:lvl1pPr>
          </a:lstStyle>
          <a:p>
            <a:fld id="{0FF59C0A-7622-4913-A877-FF91A8C72D08}" type="datetime1">
              <a:rPr lang="de-DE" smtClean="0"/>
              <a:t>08.08.2022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5761" y="6479560"/>
            <a:ext cx="6451693" cy="16329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lnSpc>
                <a:spcPts val="1500"/>
              </a:lnSpc>
              <a:defRPr sz="1300">
                <a:solidFill>
                  <a:schemeClr val="tx2"/>
                </a:solidFill>
              </a:defRPr>
            </a:lvl1pPr>
          </a:lstStyle>
          <a:p>
            <a:r>
              <a:rPr lang="de-CH"/>
              <a:t>Basispräsentation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0519" y="6479560"/>
            <a:ext cx="588558" cy="16329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lnSpc>
                <a:spcPts val="1500"/>
              </a:lnSpc>
              <a:defRPr sz="1300">
                <a:solidFill>
                  <a:schemeClr val="tx2"/>
                </a:solidFill>
              </a:defRPr>
            </a:lvl1pPr>
          </a:lstStyle>
          <a:p>
            <a:fld id="{6516D846-5C16-4076-A4B5-B3209FD30D05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30" y="6452056"/>
            <a:ext cx="1095988" cy="17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3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62" r:id="rId6"/>
    <p:sldLayoutId id="2147483664" r:id="rId7"/>
    <p:sldLayoutId id="2147483663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76" r:id="rId15"/>
    <p:sldLayoutId id="2147483677" r:id="rId16"/>
    <p:sldLayoutId id="2147483693" r:id="rId17"/>
    <p:sldLayoutId id="2147483694" r:id="rId18"/>
    <p:sldLayoutId id="2147483695" r:id="rId19"/>
    <p:sldLayoutId id="2147483679" r:id="rId20"/>
    <p:sldLayoutId id="2147483678" r:id="rId21"/>
    <p:sldLayoutId id="2147483680" r:id="rId22"/>
    <p:sldLayoutId id="2147483681" r:id="rId23"/>
    <p:sldLayoutId id="2147483682" r:id="rId24"/>
    <p:sldLayoutId id="2147483686" r:id="rId25"/>
    <p:sldLayoutId id="2147483683" r:id="rId26"/>
    <p:sldLayoutId id="2147483684" r:id="rId27"/>
    <p:sldLayoutId id="2147483685" r:id="rId28"/>
    <p:sldLayoutId id="2147483666" r:id="rId29"/>
    <p:sldLayoutId id="2147483667" r:id="rId30"/>
    <p:sldLayoutId id="2147483696" r:id="rId31"/>
  </p:sldLayoutIdLst>
  <p:hf hdr="0"/>
  <p:txStyles>
    <p:titleStyle>
      <a:lvl1pPr algn="l" defTabSz="1007943" rtl="0" eaLnBrk="1" latinLnBrk="0" hangingPunct="1">
        <a:lnSpc>
          <a:spcPts val="3300"/>
        </a:lnSpc>
        <a:spcBef>
          <a:spcPct val="0"/>
        </a:spcBef>
        <a:buNone/>
        <a:defRPr sz="2500" b="0" i="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1007943" rtl="0" eaLnBrk="1" latinLnBrk="0" hangingPunct="1">
        <a:lnSpc>
          <a:spcPct val="113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79388" algn="l" defTabSz="1007943" rtl="0" eaLnBrk="1" latinLnBrk="0" hangingPunct="1">
        <a:lnSpc>
          <a:spcPct val="113000"/>
        </a:lnSpc>
        <a:spcBef>
          <a:spcPts val="0"/>
        </a:spcBef>
        <a:buFont typeface="Symbol" panose="05050102010706020507" pitchFamily="18" charset="2"/>
        <a:buChar char="-"/>
        <a:defRPr sz="1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79388" algn="l" defTabSz="1007943" rtl="0" eaLnBrk="1" latinLnBrk="0" hangingPunct="1">
        <a:lnSpc>
          <a:spcPct val="113000"/>
        </a:lnSpc>
        <a:spcBef>
          <a:spcPts val="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179388" algn="l" defTabSz="1007943" rtl="0" eaLnBrk="1" latinLnBrk="0" hangingPunct="1">
        <a:lnSpc>
          <a:spcPct val="113000"/>
        </a:lnSpc>
        <a:spcBef>
          <a:spcPts val="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90000" indent="-179388" algn="l" defTabSz="1007943" rtl="0" eaLnBrk="1" latinLnBrk="0" hangingPunct="1">
        <a:lnSpc>
          <a:spcPct val="113000"/>
        </a:lnSpc>
        <a:spcBef>
          <a:spcPts val="0"/>
        </a:spcBef>
        <a:buFont typeface="Symbol" panose="05050102010706020507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170000" indent="-179388" algn="l" defTabSz="1007943" rtl="0" eaLnBrk="1" latinLnBrk="0" hangingPunct="1">
        <a:lnSpc>
          <a:spcPct val="113000"/>
        </a:lnSpc>
        <a:spcBef>
          <a:spcPts val="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50000" indent="-180975" algn="l" defTabSz="1007943" rtl="0" eaLnBrk="1" latinLnBrk="0" hangingPunct="1">
        <a:lnSpc>
          <a:spcPct val="113000"/>
        </a:lnSpc>
        <a:spcBef>
          <a:spcPts val="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0000" indent="-179388" algn="l" defTabSz="1007943" rtl="0" eaLnBrk="1" latinLnBrk="0" hangingPunct="1">
        <a:lnSpc>
          <a:spcPct val="113000"/>
        </a:lnSpc>
        <a:spcBef>
          <a:spcPts val="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10000" indent="-179388" algn="l" defTabSz="1007943" rtl="0" eaLnBrk="1" latinLnBrk="0" hangingPunct="1">
        <a:lnSpc>
          <a:spcPct val="113000"/>
        </a:lnSpc>
        <a:spcBef>
          <a:spcPts val="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2" userDrawn="1">
          <p15:clr>
            <a:srgbClr val="F26B43"/>
          </p15:clr>
        </p15:guide>
        <p15:guide id="2" pos="7338" userDrawn="1">
          <p15:clr>
            <a:srgbClr val="F26B43"/>
          </p15:clr>
        </p15:guide>
        <p15:guide id="5" pos="995" userDrawn="1">
          <p15:clr>
            <a:srgbClr val="F26B43"/>
          </p15:clr>
        </p15:guide>
        <p15:guide id="6" pos="1565" userDrawn="1">
          <p15:clr>
            <a:srgbClr val="F26B43"/>
          </p15:clr>
        </p15:guide>
        <p15:guide id="7" pos="2134" userDrawn="1">
          <p15:clr>
            <a:srgbClr val="F26B43"/>
          </p15:clr>
        </p15:guide>
        <p15:guide id="8" pos="2702" userDrawn="1">
          <p15:clr>
            <a:srgbClr val="F26B43"/>
          </p15:clr>
        </p15:guide>
        <p15:guide id="9" pos="3323" userDrawn="1">
          <p15:clr>
            <a:srgbClr val="F26B43"/>
          </p15:clr>
        </p15:guide>
        <p15:guide id="10" pos="3892" userDrawn="1">
          <p15:clr>
            <a:srgbClr val="F26B43"/>
          </p15:clr>
        </p15:guide>
        <p15:guide id="11" pos="4460" userDrawn="1">
          <p15:clr>
            <a:srgbClr val="F26B43"/>
          </p15:clr>
        </p15:guide>
        <p15:guide id="12" pos="5030" userDrawn="1">
          <p15:clr>
            <a:srgbClr val="F26B43"/>
          </p15:clr>
        </p15:guide>
        <p15:guide id="13" pos="5599" userDrawn="1">
          <p15:clr>
            <a:srgbClr val="F26B43"/>
          </p15:clr>
        </p15:guide>
        <p15:guide id="14" pos="6185" userDrawn="1">
          <p15:clr>
            <a:srgbClr val="F26B43"/>
          </p15:clr>
        </p15:guide>
        <p15:guide id="15" pos="6737" userDrawn="1">
          <p15:clr>
            <a:srgbClr val="F26B43"/>
          </p15:clr>
        </p15:guide>
        <p15:guide id="16" orient="horz" pos="935" userDrawn="1">
          <p15:clr>
            <a:srgbClr val="F26B43"/>
          </p15:clr>
        </p15:guide>
        <p15:guide id="17" orient="horz" pos="3847" userDrawn="1">
          <p15:clr>
            <a:srgbClr val="F26B43"/>
          </p15:clr>
        </p15:guide>
        <p15:guide id="18" pos="5938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svg"/><Relationship Id="rId18" Type="http://schemas.openxmlformats.org/officeDocument/2006/relationships/oleObject" Target="../embeddings/oleObject1.bin"/><Relationship Id="rId3" Type="http://schemas.openxmlformats.org/officeDocument/2006/relationships/image" Target="../media/image19.svg"/><Relationship Id="rId7" Type="http://schemas.openxmlformats.org/officeDocument/2006/relationships/image" Target="../media/image31.svg"/><Relationship Id="rId12" Type="http://schemas.openxmlformats.org/officeDocument/2006/relationships/image" Target="../media/image25.png"/><Relationship Id="rId17" Type="http://schemas.openxmlformats.org/officeDocument/2006/relationships/image" Target="../media/image39.jpeg"/><Relationship Id="rId2" Type="http://schemas.openxmlformats.org/officeDocument/2006/relationships/image" Target="../media/image18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19" Type="http://schemas.openxmlformats.org/officeDocument/2006/relationships/image" Target="../media/image40.wmf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9.svg"/><Relationship Id="rId7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0.wmf"/><Relationship Id="rId5" Type="http://schemas.openxmlformats.org/officeDocument/2006/relationships/image" Target="../media/image26.sv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5.png"/><Relationship Id="rId9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9.svg"/><Relationship Id="rId7" Type="http://schemas.openxmlformats.org/officeDocument/2006/relationships/image" Target="../media/image37.png"/><Relationship Id="rId12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11" Type="http://schemas.openxmlformats.org/officeDocument/2006/relationships/image" Target="../media/image40.wmf"/><Relationship Id="rId5" Type="http://schemas.openxmlformats.org/officeDocument/2006/relationships/image" Target="../media/image21.png"/><Relationship Id="rId10" Type="http://schemas.openxmlformats.org/officeDocument/2006/relationships/oleObject" Target="../embeddings/oleObject2.bin"/><Relationship Id="rId4" Type="http://schemas.openxmlformats.org/officeDocument/2006/relationships/chart" Target="../charts/chart5.xml"/><Relationship Id="rId9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chart" Target="../charts/char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36.png"/><Relationship Id="rId4" Type="http://schemas.openxmlformats.org/officeDocument/2006/relationships/chart" Target="../charts/char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60.jpe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78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60.jpe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76.jpe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78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60.jpe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79.jpe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78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60.jpe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79.jpe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61.png"/><Relationship Id="rId7" Type="http://schemas.openxmlformats.org/officeDocument/2006/relationships/image" Target="../media/image18.png"/><Relationship Id="rId12" Type="http://schemas.openxmlformats.org/officeDocument/2006/relationships/image" Target="../media/image8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78.png"/><Relationship Id="rId5" Type="http://schemas.openxmlformats.org/officeDocument/2006/relationships/image" Target="../media/image82.jpeg"/><Relationship Id="rId10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61.png"/><Relationship Id="rId7" Type="http://schemas.openxmlformats.org/officeDocument/2006/relationships/image" Target="../media/image83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60.jpe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11" Type="http://schemas.openxmlformats.org/officeDocument/2006/relationships/image" Target="../media/image66.png"/><Relationship Id="rId5" Type="http://schemas.openxmlformats.org/officeDocument/2006/relationships/image" Target="../media/image18.png"/><Relationship Id="rId15" Type="http://schemas.openxmlformats.org/officeDocument/2006/relationships/image" Target="../media/image70.png"/><Relationship Id="rId10" Type="http://schemas.openxmlformats.org/officeDocument/2006/relationships/image" Target="../media/image85.png"/><Relationship Id="rId19" Type="http://schemas.openxmlformats.org/officeDocument/2006/relationships/image" Target="../media/image74.png"/><Relationship Id="rId4" Type="http://schemas.openxmlformats.org/officeDocument/2006/relationships/image" Target="../media/image62.jpeg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61.png"/><Relationship Id="rId7" Type="http://schemas.openxmlformats.org/officeDocument/2006/relationships/image" Target="../media/image19.sv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60.jpe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66.png"/><Relationship Id="rId5" Type="http://schemas.openxmlformats.org/officeDocument/2006/relationships/image" Target="../media/image80.png"/><Relationship Id="rId15" Type="http://schemas.openxmlformats.org/officeDocument/2006/relationships/image" Target="../media/image70.png"/><Relationship Id="rId10" Type="http://schemas.openxmlformats.org/officeDocument/2006/relationships/image" Target="../media/image78.png"/><Relationship Id="rId19" Type="http://schemas.openxmlformats.org/officeDocument/2006/relationships/image" Target="../media/image74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Relationship Id="rId1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61.png"/><Relationship Id="rId7" Type="http://schemas.openxmlformats.org/officeDocument/2006/relationships/image" Target="../media/image19.sv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60.jpe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66.png"/><Relationship Id="rId5" Type="http://schemas.openxmlformats.org/officeDocument/2006/relationships/image" Target="../media/image80.png"/><Relationship Id="rId15" Type="http://schemas.openxmlformats.org/officeDocument/2006/relationships/image" Target="../media/image70.png"/><Relationship Id="rId10" Type="http://schemas.openxmlformats.org/officeDocument/2006/relationships/image" Target="../media/image78.png"/><Relationship Id="rId19" Type="http://schemas.openxmlformats.org/officeDocument/2006/relationships/image" Target="../media/image74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Relationship Id="rId1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61.png"/><Relationship Id="rId7" Type="http://schemas.openxmlformats.org/officeDocument/2006/relationships/image" Target="../media/image19.sv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60.jpe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66.png"/><Relationship Id="rId5" Type="http://schemas.openxmlformats.org/officeDocument/2006/relationships/image" Target="../media/image64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62.jpeg"/><Relationship Id="rId9" Type="http://schemas.openxmlformats.org/officeDocument/2006/relationships/image" Target="../media/image84.png"/><Relationship Id="rId1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89.png"/><Relationship Id="rId18" Type="http://schemas.openxmlformats.org/officeDocument/2006/relationships/image" Target="../media/image70.png"/><Relationship Id="rId3" Type="http://schemas.openxmlformats.org/officeDocument/2006/relationships/image" Target="../media/image87.jpeg"/><Relationship Id="rId21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8.png"/><Relationship Id="rId17" Type="http://schemas.openxmlformats.org/officeDocument/2006/relationships/image" Target="../media/image69.png"/><Relationship Id="rId2" Type="http://schemas.openxmlformats.org/officeDocument/2006/relationships/image" Target="../media/image86.jpe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openxmlformats.org/officeDocument/2006/relationships/image" Target="../media/image83.png"/><Relationship Id="rId19" Type="http://schemas.openxmlformats.org/officeDocument/2006/relationships/image" Target="../media/image71.png"/><Relationship Id="rId4" Type="http://schemas.openxmlformats.org/officeDocument/2006/relationships/image" Target="../media/image60.jpeg"/><Relationship Id="rId9" Type="http://schemas.openxmlformats.org/officeDocument/2006/relationships/image" Target="../media/image19.svg"/><Relationship Id="rId14" Type="http://schemas.openxmlformats.org/officeDocument/2006/relationships/image" Target="../media/image66.png"/><Relationship Id="rId22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77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90.png"/><Relationship Id="rId21" Type="http://schemas.openxmlformats.org/officeDocument/2006/relationships/image" Target="../media/image70.png"/><Relationship Id="rId7" Type="http://schemas.openxmlformats.org/officeDocument/2006/relationships/image" Target="../media/image19.svg"/><Relationship Id="rId12" Type="http://schemas.openxmlformats.org/officeDocument/2006/relationships/image" Target="../media/image92.jpe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61.png"/><Relationship Id="rId16" Type="http://schemas.openxmlformats.org/officeDocument/2006/relationships/image" Target="../media/image9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91.png"/><Relationship Id="rId24" Type="http://schemas.openxmlformats.org/officeDocument/2006/relationships/image" Target="../media/image73.png"/><Relationship Id="rId5" Type="http://schemas.openxmlformats.org/officeDocument/2006/relationships/image" Target="../media/image76.jpeg"/><Relationship Id="rId15" Type="http://schemas.openxmlformats.org/officeDocument/2006/relationships/image" Target="../media/image94.png"/><Relationship Id="rId23" Type="http://schemas.openxmlformats.org/officeDocument/2006/relationships/image" Target="../media/image72.png"/><Relationship Id="rId10" Type="http://schemas.openxmlformats.org/officeDocument/2006/relationships/image" Target="../media/image88.png"/><Relationship Id="rId19" Type="http://schemas.openxmlformats.org/officeDocument/2006/relationships/image" Target="../media/image68.png"/><Relationship Id="rId4" Type="http://schemas.openxmlformats.org/officeDocument/2006/relationships/image" Target="../media/image60.jpeg"/><Relationship Id="rId9" Type="http://schemas.openxmlformats.org/officeDocument/2006/relationships/image" Target="../media/image84.png"/><Relationship Id="rId14" Type="http://schemas.openxmlformats.org/officeDocument/2006/relationships/image" Target="../media/image93.png"/><Relationship Id="rId22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8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97.png"/><Relationship Id="rId21" Type="http://schemas.openxmlformats.org/officeDocument/2006/relationships/image" Target="../media/image70.png"/><Relationship Id="rId7" Type="http://schemas.openxmlformats.org/officeDocument/2006/relationships/image" Target="../media/image61.png"/><Relationship Id="rId12" Type="http://schemas.openxmlformats.org/officeDocument/2006/relationships/image" Target="../media/image84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96.png"/><Relationship Id="rId16" Type="http://schemas.openxmlformats.org/officeDocument/2006/relationships/image" Target="../media/image101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11" Type="http://schemas.openxmlformats.org/officeDocument/2006/relationships/image" Target="../media/image83.png"/><Relationship Id="rId24" Type="http://schemas.openxmlformats.org/officeDocument/2006/relationships/image" Target="../media/image73.png"/><Relationship Id="rId5" Type="http://schemas.openxmlformats.org/officeDocument/2006/relationships/image" Target="../media/image99.png"/><Relationship Id="rId15" Type="http://schemas.openxmlformats.org/officeDocument/2006/relationships/image" Target="../media/image100.png"/><Relationship Id="rId23" Type="http://schemas.openxmlformats.org/officeDocument/2006/relationships/image" Target="../media/image72.png"/><Relationship Id="rId10" Type="http://schemas.openxmlformats.org/officeDocument/2006/relationships/image" Target="../media/image19.svg"/><Relationship Id="rId19" Type="http://schemas.openxmlformats.org/officeDocument/2006/relationships/image" Target="../media/image68.png"/><Relationship Id="rId4" Type="http://schemas.openxmlformats.org/officeDocument/2006/relationships/image" Target="../media/image98.png"/><Relationship Id="rId9" Type="http://schemas.openxmlformats.org/officeDocument/2006/relationships/image" Target="../media/image18.png"/><Relationship Id="rId14" Type="http://schemas.openxmlformats.org/officeDocument/2006/relationships/image" Target="../media/image77.png"/><Relationship Id="rId22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9.png"/><Relationship Id="rId18" Type="http://schemas.openxmlformats.org/officeDocument/2006/relationships/image" Target="../media/image70.png"/><Relationship Id="rId3" Type="http://schemas.openxmlformats.org/officeDocument/2006/relationships/image" Target="../media/image76.jpeg"/><Relationship Id="rId21" Type="http://schemas.openxmlformats.org/officeDocument/2006/relationships/image" Target="../media/image73.png"/><Relationship Id="rId7" Type="http://schemas.openxmlformats.org/officeDocument/2006/relationships/image" Target="../media/image84.png"/><Relationship Id="rId12" Type="http://schemas.openxmlformats.org/officeDocument/2006/relationships/image" Target="../media/image98.png"/><Relationship Id="rId17" Type="http://schemas.openxmlformats.org/officeDocument/2006/relationships/image" Target="../media/image69.png"/><Relationship Id="rId2" Type="http://schemas.openxmlformats.org/officeDocument/2006/relationships/image" Target="../media/image60.jpe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11" Type="http://schemas.openxmlformats.org/officeDocument/2006/relationships/image" Target="../media/image97.png"/><Relationship Id="rId5" Type="http://schemas.openxmlformats.org/officeDocument/2006/relationships/image" Target="../media/image19.sv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openxmlformats.org/officeDocument/2006/relationships/image" Target="../media/image102.png"/><Relationship Id="rId19" Type="http://schemas.openxmlformats.org/officeDocument/2006/relationships/image" Target="../media/image71.png"/><Relationship Id="rId4" Type="http://schemas.openxmlformats.org/officeDocument/2006/relationships/image" Target="../media/image18.png"/><Relationship Id="rId9" Type="http://schemas.openxmlformats.org/officeDocument/2006/relationships/image" Target="../media/image77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26" Type="http://schemas.openxmlformats.org/officeDocument/2006/relationships/image" Target="../media/image70.png"/><Relationship Id="rId3" Type="http://schemas.openxmlformats.org/officeDocument/2006/relationships/image" Target="../media/image76.jpeg"/><Relationship Id="rId21" Type="http://schemas.openxmlformats.org/officeDocument/2006/relationships/image" Target="../media/image99.png"/><Relationship Id="rId7" Type="http://schemas.openxmlformats.org/officeDocument/2006/relationships/image" Target="../media/image84.png"/><Relationship Id="rId12" Type="http://schemas.openxmlformats.org/officeDocument/2006/relationships/image" Target="../media/image103.wmf"/><Relationship Id="rId17" Type="http://schemas.openxmlformats.org/officeDocument/2006/relationships/image" Target="../media/image108.png"/><Relationship Id="rId25" Type="http://schemas.openxmlformats.org/officeDocument/2006/relationships/image" Target="../media/image69.png"/><Relationship Id="rId2" Type="http://schemas.openxmlformats.org/officeDocument/2006/relationships/image" Target="../media/image60.jpeg"/><Relationship Id="rId16" Type="http://schemas.openxmlformats.org/officeDocument/2006/relationships/image" Target="../media/image107.png"/><Relationship Id="rId20" Type="http://schemas.openxmlformats.org/officeDocument/2006/relationships/image" Target="../media/image98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68.png"/><Relationship Id="rId5" Type="http://schemas.openxmlformats.org/officeDocument/2006/relationships/image" Target="../media/image19.svg"/><Relationship Id="rId15" Type="http://schemas.openxmlformats.org/officeDocument/2006/relationships/image" Target="../media/image106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10" Type="http://schemas.openxmlformats.org/officeDocument/2006/relationships/image" Target="../media/image102.png"/><Relationship Id="rId19" Type="http://schemas.openxmlformats.org/officeDocument/2006/relationships/image" Target="../media/image97.png"/><Relationship Id="rId31" Type="http://schemas.openxmlformats.org/officeDocument/2006/relationships/image" Target="../media/image75.png"/><Relationship Id="rId4" Type="http://schemas.openxmlformats.org/officeDocument/2006/relationships/image" Target="../media/image18.png"/><Relationship Id="rId9" Type="http://schemas.openxmlformats.org/officeDocument/2006/relationships/image" Target="../media/image77.png"/><Relationship Id="rId14" Type="http://schemas.openxmlformats.org/officeDocument/2006/relationships/image" Target="../media/image105.jpe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7.png"/><Relationship Id="rId7" Type="http://schemas.openxmlformats.org/officeDocument/2006/relationships/image" Target="../media/image103.wmf"/><Relationship Id="rId12" Type="http://schemas.openxmlformats.org/officeDocument/2006/relationships/image" Target="../media/image108.png"/><Relationship Id="rId2" Type="http://schemas.openxmlformats.org/officeDocument/2006/relationships/image" Target="../media/image110.png"/><Relationship Id="rId16" Type="http://schemas.openxmlformats.org/officeDocument/2006/relationships/image" Target="../media/image115.sv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07.png"/><Relationship Id="rId5" Type="http://schemas.openxmlformats.org/officeDocument/2006/relationships/image" Target="../media/image99.png"/><Relationship Id="rId15" Type="http://schemas.openxmlformats.org/officeDocument/2006/relationships/image" Target="../media/image114.png"/><Relationship Id="rId10" Type="http://schemas.openxmlformats.org/officeDocument/2006/relationships/image" Target="../media/image112.png"/><Relationship Id="rId4" Type="http://schemas.openxmlformats.org/officeDocument/2006/relationships/image" Target="../media/image98.png"/><Relationship Id="rId9" Type="http://schemas.openxmlformats.org/officeDocument/2006/relationships/image" Target="../media/image111.jpeg"/><Relationship Id="rId14" Type="http://schemas.openxmlformats.org/officeDocument/2006/relationships/image" Target="../media/image11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9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61.png"/><Relationship Id="rId21" Type="http://schemas.openxmlformats.org/officeDocument/2006/relationships/image" Target="../media/image70.png"/><Relationship Id="rId7" Type="http://schemas.openxmlformats.org/officeDocument/2006/relationships/image" Target="../media/image84.png"/><Relationship Id="rId12" Type="http://schemas.openxmlformats.org/officeDocument/2006/relationships/image" Target="../media/image98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60.jpeg"/><Relationship Id="rId16" Type="http://schemas.openxmlformats.org/officeDocument/2006/relationships/image" Target="../media/image118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11" Type="http://schemas.openxmlformats.org/officeDocument/2006/relationships/image" Target="../media/image97.png"/><Relationship Id="rId24" Type="http://schemas.openxmlformats.org/officeDocument/2006/relationships/image" Target="../media/image73.png"/><Relationship Id="rId5" Type="http://schemas.openxmlformats.org/officeDocument/2006/relationships/image" Target="../media/image18.png"/><Relationship Id="rId15" Type="http://schemas.openxmlformats.org/officeDocument/2006/relationships/image" Target="../media/image117.png"/><Relationship Id="rId23" Type="http://schemas.openxmlformats.org/officeDocument/2006/relationships/image" Target="../media/image72.png"/><Relationship Id="rId10" Type="http://schemas.openxmlformats.org/officeDocument/2006/relationships/image" Target="../media/image110.png"/><Relationship Id="rId19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5.png"/><Relationship Id="rId14" Type="http://schemas.openxmlformats.org/officeDocument/2006/relationships/image" Target="../media/image116.png"/><Relationship Id="rId22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60.jpeg"/><Relationship Id="rId21" Type="http://schemas.openxmlformats.org/officeDocument/2006/relationships/image" Target="../media/image70.png"/><Relationship Id="rId7" Type="http://schemas.openxmlformats.org/officeDocument/2006/relationships/image" Target="../media/image97.png"/><Relationship Id="rId12" Type="http://schemas.openxmlformats.org/officeDocument/2006/relationships/image" Target="../media/image18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119.png"/><Relationship Id="rId16" Type="http://schemas.openxmlformats.org/officeDocument/2006/relationships/image" Target="../media/image121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11" Type="http://schemas.openxmlformats.org/officeDocument/2006/relationships/image" Target="../media/image117.png"/><Relationship Id="rId24" Type="http://schemas.openxmlformats.org/officeDocument/2006/relationships/image" Target="../media/image73.png"/><Relationship Id="rId5" Type="http://schemas.openxmlformats.org/officeDocument/2006/relationships/image" Target="../media/image62.jpeg"/><Relationship Id="rId15" Type="http://schemas.openxmlformats.org/officeDocument/2006/relationships/image" Target="../media/image120.png"/><Relationship Id="rId23" Type="http://schemas.openxmlformats.org/officeDocument/2006/relationships/image" Target="../media/image72.png"/><Relationship Id="rId10" Type="http://schemas.openxmlformats.org/officeDocument/2006/relationships/image" Target="../media/image116.png"/><Relationship Id="rId19" Type="http://schemas.openxmlformats.org/officeDocument/2006/relationships/image" Target="../media/image68.png"/><Relationship Id="rId4" Type="http://schemas.openxmlformats.org/officeDocument/2006/relationships/image" Target="../media/image61.png"/><Relationship Id="rId9" Type="http://schemas.openxmlformats.org/officeDocument/2006/relationships/image" Target="../media/image99.png"/><Relationship Id="rId14" Type="http://schemas.openxmlformats.org/officeDocument/2006/relationships/image" Target="../media/image84.png"/><Relationship Id="rId22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61.png"/><Relationship Id="rId7" Type="http://schemas.openxmlformats.org/officeDocument/2006/relationships/image" Target="../media/image19.sv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60.jpe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66.png"/><Relationship Id="rId5" Type="http://schemas.openxmlformats.org/officeDocument/2006/relationships/image" Target="../media/image80.png"/><Relationship Id="rId15" Type="http://schemas.openxmlformats.org/officeDocument/2006/relationships/image" Target="../media/image70.png"/><Relationship Id="rId10" Type="http://schemas.openxmlformats.org/officeDocument/2006/relationships/image" Target="../media/image78.png"/><Relationship Id="rId19" Type="http://schemas.openxmlformats.org/officeDocument/2006/relationships/image" Target="../media/image74.png"/><Relationship Id="rId4" Type="http://schemas.openxmlformats.org/officeDocument/2006/relationships/image" Target="../media/image79.jpeg"/><Relationship Id="rId9" Type="http://schemas.openxmlformats.org/officeDocument/2006/relationships/image" Target="../media/image120.png"/><Relationship Id="rId1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97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79.jpeg"/><Relationship Id="rId21" Type="http://schemas.openxmlformats.org/officeDocument/2006/relationships/image" Target="../media/image69.png"/><Relationship Id="rId7" Type="http://schemas.openxmlformats.org/officeDocument/2006/relationships/image" Target="../media/image84.png"/><Relationship Id="rId12" Type="http://schemas.openxmlformats.org/officeDocument/2006/relationships/image" Target="../media/image110.png"/><Relationship Id="rId17" Type="http://schemas.openxmlformats.org/officeDocument/2006/relationships/image" Target="../media/image124.png"/><Relationship Id="rId25" Type="http://schemas.openxmlformats.org/officeDocument/2006/relationships/image" Target="../media/image73.png"/><Relationship Id="rId2" Type="http://schemas.openxmlformats.org/officeDocument/2006/relationships/image" Target="../media/image60.jpeg"/><Relationship Id="rId16" Type="http://schemas.openxmlformats.org/officeDocument/2006/relationships/image" Target="../media/image123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11" Type="http://schemas.openxmlformats.org/officeDocument/2006/relationships/image" Target="../media/image61.png"/><Relationship Id="rId24" Type="http://schemas.openxmlformats.org/officeDocument/2006/relationships/image" Target="../media/image72.png"/><Relationship Id="rId5" Type="http://schemas.openxmlformats.org/officeDocument/2006/relationships/image" Target="../media/image18.png"/><Relationship Id="rId15" Type="http://schemas.openxmlformats.org/officeDocument/2006/relationships/image" Target="../media/image99.png"/><Relationship Id="rId23" Type="http://schemas.openxmlformats.org/officeDocument/2006/relationships/image" Target="../media/image71.png"/><Relationship Id="rId10" Type="http://schemas.openxmlformats.org/officeDocument/2006/relationships/image" Target="../media/image122.png"/><Relationship Id="rId19" Type="http://schemas.openxmlformats.org/officeDocument/2006/relationships/image" Target="../media/image67.png"/><Relationship Id="rId4" Type="http://schemas.openxmlformats.org/officeDocument/2006/relationships/image" Target="../media/image80.png"/><Relationship Id="rId9" Type="http://schemas.openxmlformats.org/officeDocument/2006/relationships/image" Target="../media/image78.png"/><Relationship Id="rId14" Type="http://schemas.openxmlformats.org/officeDocument/2006/relationships/image" Target="../media/image98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9.sv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60.jpeg"/><Relationship Id="rId21" Type="http://schemas.openxmlformats.org/officeDocument/2006/relationships/image" Target="../media/image69.png"/><Relationship Id="rId7" Type="http://schemas.openxmlformats.org/officeDocument/2006/relationships/image" Target="../media/image97.png"/><Relationship Id="rId12" Type="http://schemas.openxmlformats.org/officeDocument/2006/relationships/image" Target="../media/image18.png"/><Relationship Id="rId17" Type="http://schemas.openxmlformats.org/officeDocument/2006/relationships/image" Target="../media/image122.png"/><Relationship Id="rId25" Type="http://schemas.openxmlformats.org/officeDocument/2006/relationships/image" Target="../media/image73.png"/><Relationship Id="rId2" Type="http://schemas.openxmlformats.org/officeDocument/2006/relationships/image" Target="../media/image119.png"/><Relationship Id="rId16" Type="http://schemas.openxmlformats.org/officeDocument/2006/relationships/image" Target="../media/image125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11" Type="http://schemas.openxmlformats.org/officeDocument/2006/relationships/image" Target="../media/image117.png"/><Relationship Id="rId24" Type="http://schemas.openxmlformats.org/officeDocument/2006/relationships/image" Target="../media/image72.png"/><Relationship Id="rId5" Type="http://schemas.openxmlformats.org/officeDocument/2006/relationships/image" Target="../media/image62.jpeg"/><Relationship Id="rId15" Type="http://schemas.openxmlformats.org/officeDocument/2006/relationships/image" Target="../media/image120.png"/><Relationship Id="rId23" Type="http://schemas.openxmlformats.org/officeDocument/2006/relationships/image" Target="../media/image71.png"/><Relationship Id="rId10" Type="http://schemas.openxmlformats.org/officeDocument/2006/relationships/image" Target="../media/image116.png"/><Relationship Id="rId19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99.png"/><Relationship Id="rId14" Type="http://schemas.openxmlformats.org/officeDocument/2006/relationships/image" Target="../media/image84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12.png"/><Relationship Id="rId10" Type="http://schemas.openxmlformats.org/officeDocument/2006/relationships/image" Target="../media/image126.png"/><Relationship Id="rId4" Type="http://schemas.openxmlformats.org/officeDocument/2006/relationships/image" Target="../media/image111.jpeg"/><Relationship Id="rId9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25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129.png"/><Relationship Id="rId21" Type="http://schemas.openxmlformats.org/officeDocument/2006/relationships/image" Target="../media/image69.png"/><Relationship Id="rId7" Type="http://schemas.openxmlformats.org/officeDocument/2006/relationships/image" Target="../media/image97.png"/><Relationship Id="rId12" Type="http://schemas.openxmlformats.org/officeDocument/2006/relationships/image" Target="../media/image84.png"/><Relationship Id="rId17" Type="http://schemas.openxmlformats.org/officeDocument/2006/relationships/image" Target="../media/image83.png"/><Relationship Id="rId25" Type="http://schemas.openxmlformats.org/officeDocument/2006/relationships/image" Target="../media/image73.png"/><Relationship Id="rId2" Type="http://schemas.openxmlformats.org/officeDocument/2006/relationships/image" Target="../media/image127.png"/><Relationship Id="rId16" Type="http://schemas.openxmlformats.org/officeDocument/2006/relationships/image" Target="../media/image132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11" Type="http://schemas.openxmlformats.org/officeDocument/2006/relationships/image" Target="../media/image19.svg"/><Relationship Id="rId24" Type="http://schemas.openxmlformats.org/officeDocument/2006/relationships/image" Target="../media/image72.png"/><Relationship Id="rId5" Type="http://schemas.openxmlformats.org/officeDocument/2006/relationships/image" Target="../media/image61.png"/><Relationship Id="rId15" Type="http://schemas.openxmlformats.org/officeDocument/2006/relationships/image" Target="../media/image131.png"/><Relationship Id="rId23" Type="http://schemas.openxmlformats.org/officeDocument/2006/relationships/image" Target="../media/image71.png"/><Relationship Id="rId10" Type="http://schemas.openxmlformats.org/officeDocument/2006/relationships/image" Target="../media/image18.png"/><Relationship Id="rId19" Type="http://schemas.openxmlformats.org/officeDocument/2006/relationships/image" Target="../media/image67.png"/><Relationship Id="rId4" Type="http://schemas.openxmlformats.org/officeDocument/2006/relationships/image" Target="../media/image60.jpeg"/><Relationship Id="rId9" Type="http://schemas.openxmlformats.org/officeDocument/2006/relationships/image" Target="../media/image99.png"/><Relationship Id="rId14" Type="http://schemas.openxmlformats.org/officeDocument/2006/relationships/image" Target="../media/image130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84.png"/><Relationship Id="rId18" Type="http://schemas.openxmlformats.org/officeDocument/2006/relationships/image" Target="../media/image83.png"/><Relationship Id="rId26" Type="http://schemas.openxmlformats.org/officeDocument/2006/relationships/image" Target="../media/image73.png"/><Relationship Id="rId3" Type="http://schemas.openxmlformats.org/officeDocument/2006/relationships/image" Target="../media/image127.png"/><Relationship Id="rId21" Type="http://schemas.openxmlformats.org/officeDocument/2006/relationships/image" Target="../media/image68.png"/><Relationship Id="rId7" Type="http://schemas.openxmlformats.org/officeDocument/2006/relationships/image" Target="../media/image62.jpeg"/><Relationship Id="rId12" Type="http://schemas.openxmlformats.org/officeDocument/2006/relationships/image" Target="../media/image19.svg"/><Relationship Id="rId17" Type="http://schemas.openxmlformats.org/officeDocument/2006/relationships/image" Target="../media/image134.png"/><Relationship Id="rId25" Type="http://schemas.openxmlformats.org/officeDocument/2006/relationships/image" Target="../media/image72.png"/><Relationship Id="rId2" Type="http://schemas.openxmlformats.org/officeDocument/2006/relationships/image" Target="../media/image133.png"/><Relationship Id="rId16" Type="http://schemas.openxmlformats.org/officeDocument/2006/relationships/image" Target="../media/image132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18.png"/><Relationship Id="rId24" Type="http://schemas.openxmlformats.org/officeDocument/2006/relationships/image" Target="../media/image71.png"/><Relationship Id="rId5" Type="http://schemas.openxmlformats.org/officeDocument/2006/relationships/image" Target="../media/image60.jpeg"/><Relationship Id="rId15" Type="http://schemas.openxmlformats.org/officeDocument/2006/relationships/image" Target="../media/image130.png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10" Type="http://schemas.openxmlformats.org/officeDocument/2006/relationships/image" Target="../media/image99.png"/><Relationship Id="rId19" Type="http://schemas.openxmlformats.org/officeDocument/2006/relationships/image" Target="../media/image66.png"/><Relationship Id="rId4" Type="http://schemas.openxmlformats.org/officeDocument/2006/relationships/image" Target="../media/image129.png"/><Relationship Id="rId9" Type="http://schemas.openxmlformats.org/officeDocument/2006/relationships/image" Target="../media/image98.png"/><Relationship Id="rId14" Type="http://schemas.openxmlformats.org/officeDocument/2006/relationships/image" Target="../media/image125.png"/><Relationship Id="rId22" Type="http://schemas.openxmlformats.org/officeDocument/2006/relationships/image" Target="../media/image69.png"/><Relationship Id="rId27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chart" Target="../charts/chart8.xml"/><Relationship Id="rId7" Type="http://schemas.openxmlformats.org/officeDocument/2006/relationships/image" Target="../media/image133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arolyns-findings.blogspot.com/2011/10/timers.html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84.png"/><Relationship Id="rId18" Type="http://schemas.openxmlformats.org/officeDocument/2006/relationships/image" Target="../media/image134.png"/><Relationship Id="rId26" Type="http://schemas.openxmlformats.org/officeDocument/2006/relationships/image" Target="../media/image72.png"/><Relationship Id="rId3" Type="http://schemas.openxmlformats.org/officeDocument/2006/relationships/image" Target="../media/image127.png"/><Relationship Id="rId21" Type="http://schemas.openxmlformats.org/officeDocument/2006/relationships/image" Target="../media/image67.png"/><Relationship Id="rId7" Type="http://schemas.openxmlformats.org/officeDocument/2006/relationships/image" Target="../media/image62.jpeg"/><Relationship Id="rId12" Type="http://schemas.openxmlformats.org/officeDocument/2006/relationships/image" Target="../media/image19.svg"/><Relationship Id="rId17" Type="http://schemas.openxmlformats.org/officeDocument/2006/relationships/image" Target="../media/image130.png"/><Relationship Id="rId25" Type="http://schemas.openxmlformats.org/officeDocument/2006/relationships/image" Target="../media/image71.png"/><Relationship Id="rId2" Type="http://schemas.openxmlformats.org/officeDocument/2006/relationships/image" Target="../media/image133.png"/><Relationship Id="rId16" Type="http://schemas.openxmlformats.org/officeDocument/2006/relationships/image" Target="../media/image12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18.png"/><Relationship Id="rId24" Type="http://schemas.openxmlformats.org/officeDocument/2006/relationships/image" Target="../media/image70.png"/><Relationship Id="rId5" Type="http://schemas.openxmlformats.org/officeDocument/2006/relationships/image" Target="../media/image60.jpeg"/><Relationship Id="rId15" Type="http://schemas.openxmlformats.org/officeDocument/2006/relationships/image" Target="../media/image125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10" Type="http://schemas.openxmlformats.org/officeDocument/2006/relationships/image" Target="../media/image99.png"/><Relationship Id="rId19" Type="http://schemas.openxmlformats.org/officeDocument/2006/relationships/image" Target="../media/image152.png"/><Relationship Id="rId31" Type="http://schemas.openxmlformats.org/officeDocument/2006/relationships/image" Target="../media/image155.png"/><Relationship Id="rId4" Type="http://schemas.openxmlformats.org/officeDocument/2006/relationships/image" Target="../media/image129.png"/><Relationship Id="rId9" Type="http://schemas.openxmlformats.org/officeDocument/2006/relationships/image" Target="../media/image98.png"/><Relationship Id="rId14" Type="http://schemas.openxmlformats.org/officeDocument/2006/relationships/image" Target="../media/image120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154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9.png"/><Relationship Id="rId18" Type="http://schemas.openxmlformats.org/officeDocument/2006/relationships/image" Target="../media/image156.png"/><Relationship Id="rId26" Type="http://schemas.openxmlformats.org/officeDocument/2006/relationships/image" Target="../media/image72.png"/><Relationship Id="rId3" Type="http://schemas.openxmlformats.org/officeDocument/2006/relationships/image" Target="../media/image79.jpeg"/><Relationship Id="rId21" Type="http://schemas.openxmlformats.org/officeDocument/2006/relationships/image" Target="../media/image67.png"/><Relationship Id="rId7" Type="http://schemas.openxmlformats.org/officeDocument/2006/relationships/image" Target="../media/image120.png"/><Relationship Id="rId12" Type="http://schemas.openxmlformats.org/officeDocument/2006/relationships/image" Target="../media/image127.png"/><Relationship Id="rId17" Type="http://schemas.openxmlformats.org/officeDocument/2006/relationships/image" Target="../media/image99.png"/><Relationship Id="rId25" Type="http://schemas.openxmlformats.org/officeDocument/2006/relationships/image" Target="../media/image71.png"/><Relationship Id="rId2" Type="http://schemas.openxmlformats.org/officeDocument/2006/relationships/image" Target="../media/image60.jpeg"/><Relationship Id="rId16" Type="http://schemas.openxmlformats.org/officeDocument/2006/relationships/image" Target="../media/image98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11" Type="http://schemas.openxmlformats.org/officeDocument/2006/relationships/image" Target="../media/image133.png"/><Relationship Id="rId24" Type="http://schemas.openxmlformats.org/officeDocument/2006/relationships/image" Target="../media/image70.png"/><Relationship Id="rId5" Type="http://schemas.openxmlformats.org/officeDocument/2006/relationships/image" Target="../media/image19.svg"/><Relationship Id="rId15" Type="http://schemas.openxmlformats.org/officeDocument/2006/relationships/image" Target="../media/image97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10" Type="http://schemas.openxmlformats.org/officeDocument/2006/relationships/image" Target="../media/image152.png"/><Relationship Id="rId19" Type="http://schemas.openxmlformats.org/officeDocument/2006/relationships/image" Target="../media/image157.png"/><Relationship Id="rId31" Type="http://schemas.openxmlformats.org/officeDocument/2006/relationships/image" Target="../media/image155.png"/><Relationship Id="rId4" Type="http://schemas.openxmlformats.org/officeDocument/2006/relationships/image" Target="../media/image18.png"/><Relationship Id="rId9" Type="http://schemas.openxmlformats.org/officeDocument/2006/relationships/image" Target="../media/image122.png"/><Relationship Id="rId14" Type="http://schemas.openxmlformats.org/officeDocument/2006/relationships/image" Target="../media/image61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15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jpeg"/><Relationship Id="rId18" Type="http://schemas.openxmlformats.org/officeDocument/2006/relationships/image" Target="../media/image70.png"/><Relationship Id="rId26" Type="http://schemas.openxmlformats.org/officeDocument/2006/relationships/image" Target="../media/image155.png"/><Relationship Id="rId3" Type="http://schemas.openxmlformats.org/officeDocument/2006/relationships/image" Target="../media/image133.png"/><Relationship Id="rId21" Type="http://schemas.openxmlformats.org/officeDocument/2006/relationships/image" Target="../media/image73.png"/><Relationship Id="rId7" Type="http://schemas.openxmlformats.org/officeDocument/2006/relationships/image" Target="../media/image97.png"/><Relationship Id="rId12" Type="http://schemas.openxmlformats.org/officeDocument/2006/relationships/image" Target="../media/image60.jpeg"/><Relationship Id="rId17" Type="http://schemas.openxmlformats.org/officeDocument/2006/relationships/image" Target="../media/image69.png"/><Relationship Id="rId25" Type="http://schemas.openxmlformats.org/officeDocument/2006/relationships/image" Target="../media/image160.jpeg"/><Relationship Id="rId33" Type="http://schemas.openxmlformats.org/officeDocument/2006/relationships/image" Target="../media/image120.png"/><Relationship Id="rId2" Type="http://schemas.openxmlformats.org/officeDocument/2006/relationships/image" Target="../media/image152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157.png"/><Relationship Id="rId24" Type="http://schemas.openxmlformats.org/officeDocument/2006/relationships/image" Target="../media/image159.jpeg"/><Relationship Id="rId32" Type="http://schemas.openxmlformats.org/officeDocument/2006/relationships/image" Target="../media/image78.png"/><Relationship Id="rId5" Type="http://schemas.openxmlformats.org/officeDocument/2006/relationships/image" Target="../media/image129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28" Type="http://schemas.openxmlformats.org/officeDocument/2006/relationships/image" Target="../media/image4.svg"/><Relationship Id="rId10" Type="http://schemas.openxmlformats.org/officeDocument/2006/relationships/image" Target="../media/image156.png"/><Relationship Id="rId19" Type="http://schemas.openxmlformats.org/officeDocument/2006/relationships/image" Target="../media/image71.png"/><Relationship Id="rId31" Type="http://schemas.openxmlformats.org/officeDocument/2006/relationships/image" Target="../media/image84.png"/><Relationship Id="rId4" Type="http://schemas.openxmlformats.org/officeDocument/2006/relationships/image" Target="../media/image127.png"/><Relationship Id="rId9" Type="http://schemas.openxmlformats.org/officeDocument/2006/relationships/image" Target="../media/image99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3.png"/><Relationship Id="rId30" Type="http://schemas.openxmlformats.org/officeDocument/2006/relationships/image" Target="../media/image19.svg"/><Relationship Id="rId8" Type="http://schemas.openxmlformats.org/officeDocument/2006/relationships/image" Target="../media/image9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66.png"/><Relationship Id="rId18" Type="http://schemas.openxmlformats.org/officeDocument/2006/relationships/image" Target="../media/image74.png"/><Relationship Id="rId26" Type="http://schemas.openxmlformats.org/officeDocument/2006/relationships/image" Target="../media/image120.png"/><Relationship Id="rId3" Type="http://schemas.openxmlformats.org/officeDocument/2006/relationships/image" Target="../media/image127.png"/><Relationship Id="rId21" Type="http://schemas.openxmlformats.org/officeDocument/2006/relationships/image" Target="../media/image161.jpeg"/><Relationship Id="rId7" Type="http://schemas.openxmlformats.org/officeDocument/2006/relationships/image" Target="../media/image62.jpeg"/><Relationship Id="rId12" Type="http://schemas.openxmlformats.org/officeDocument/2006/relationships/image" Target="../media/image134.png"/><Relationship Id="rId17" Type="http://schemas.openxmlformats.org/officeDocument/2006/relationships/image" Target="../media/image73.png"/><Relationship Id="rId25" Type="http://schemas.openxmlformats.org/officeDocument/2006/relationships/image" Target="../media/image125.png"/><Relationship Id="rId2" Type="http://schemas.openxmlformats.org/officeDocument/2006/relationships/image" Target="../media/image133.png"/><Relationship Id="rId16" Type="http://schemas.openxmlformats.org/officeDocument/2006/relationships/image" Target="../media/image72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130.png"/><Relationship Id="rId24" Type="http://schemas.openxmlformats.org/officeDocument/2006/relationships/image" Target="../media/image84.png"/><Relationship Id="rId5" Type="http://schemas.openxmlformats.org/officeDocument/2006/relationships/image" Target="../media/image60.jpeg"/><Relationship Id="rId15" Type="http://schemas.openxmlformats.org/officeDocument/2006/relationships/image" Target="../media/image70.png"/><Relationship Id="rId23" Type="http://schemas.openxmlformats.org/officeDocument/2006/relationships/image" Target="../media/image19.svg"/><Relationship Id="rId10" Type="http://schemas.openxmlformats.org/officeDocument/2006/relationships/image" Target="../media/image99.png"/><Relationship Id="rId19" Type="http://schemas.openxmlformats.org/officeDocument/2006/relationships/image" Target="../media/image75.png"/><Relationship Id="rId4" Type="http://schemas.openxmlformats.org/officeDocument/2006/relationships/image" Target="../media/image129.png"/><Relationship Id="rId9" Type="http://schemas.openxmlformats.org/officeDocument/2006/relationships/image" Target="../media/image98.png"/><Relationship Id="rId14" Type="http://schemas.openxmlformats.org/officeDocument/2006/relationships/image" Target="../media/image67.png"/><Relationship Id="rId22" Type="http://schemas.openxmlformats.org/officeDocument/2006/relationships/image" Target="../media/image18.png"/><Relationship Id="rId27" Type="http://schemas.openxmlformats.org/officeDocument/2006/relationships/image" Target="../media/image16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66.png"/><Relationship Id="rId18" Type="http://schemas.openxmlformats.org/officeDocument/2006/relationships/image" Target="../media/image74.png"/><Relationship Id="rId26" Type="http://schemas.openxmlformats.org/officeDocument/2006/relationships/image" Target="../media/image120.png"/><Relationship Id="rId3" Type="http://schemas.openxmlformats.org/officeDocument/2006/relationships/image" Target="../media/image127.png"/><Relationship Id="rId21" Type="http://schemas.openxmlformats.org/officeDocument/2006/relationships/image" Target="../media/image161.jpeg"/><Relationship Id="rId7" Type="http://schemas.openxmlformats.org/officeDocument/2006/relationships/image" Target="../media/image62.jpeg"/><Relationship Id="rId12" Type="http://schemas.openxmlformats.org/officeDocument/2006/relationships/image" Target="../media/image134.png"/><Relationship Id="rId17" Type="http://schemas.openxmlformats.org/officeDocument/2006/relationships/image" Target="../media/image73.png"/><Relationship Id="rId25" Type="http://schemas.openxmlformats.org/officeDocument/2006/relationships/image" Target="../media/image125.png"/><Relationship Id="rId2" Type="http://schemas.openxmlformats.org/officeDocument/2006/relationships/image" Target="../media/image133.png"/><Relationship Id="rId16" Type="http://schemas.openxmlformats.org/officeDocument/2006/relationships/image" Target="../media/image72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130.png"/><Relationship Id="rId24" Type="http://schemas.openxmlformats.org/officeDocument/2006/relationships/image" Target="../media/image84.png"/><Relationship Id="rId5" Type="http://schemas.openxmlformats.org/officeDocument/2006/relationships/image" Target="../media/image60.jpeg"/><Relationship Id="rId15" Type="http://schemas.openxmlformats.org/officeDocument/2006/relationships/image" Target="../media/image70.png"/><Relationship Id="rId23" Type="http://schemas.openxmlformats.org/officeDocument/2006/relationships/image" Target="../media/image19.svg"/><Relationship Id="rId10" Type="http://schemas.openxmlformats.org/officeDocument/2006/relationships/image" Target="../media/image99.png"/><Relationship Id="rId19" Type="http://schemas.openxmlformats.org/officeDocument/2006/relationships/image" Target="../media/image75.png"/><Relationship Id="rId4" Type="http://schemas.openxmlformats.org/officeDocument/2006/relationships/image" Target="../media/image129.png"/><Relationship Id="rId9" Type="http://schemas.openxmlformats.org/officeDocument/2006/relationships/image" Target="../media/image98.png"/><Relationship Id="rId14" Type="http://schemas.openxmlformats.org/officeDocument/2006/relationships/image" Target="../media/image67.png"/><Relationship Id="rId22" Type="http://schemas.openxmlformats.org/officeDocument/2006/relationships/image" Target="../media/image18.png"/><Relationship Id="rId27" Type="http://schemas.openxmlformats.org/officeDocument/2006/relationships/image" Target="../media/image163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5.png"/><Relationship Id="rId7" Type="http://schemas.openxmlformats.org/officeDocument/2006/relationships/image" Target="../media/image168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5.png"/><Relationship Id="rId7" Type="http://schemas.openxmlformats.org/officeDocument/2006/relationships/image" Target="../media/image168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png"/><Relationship Id="rId18" Type="http://schemas.openxmlformats.org/officeDocument/2006/relationships/image" Target="../media/image184.png"/><Relationship Id="rId3" Type="http://schemas.openxmlformats.org/officeDocument/2006/relationships/image" Target="../media/image171.png"/><Relationship Id="rId7" Type="http://schemas.openxmlformats.org/officeDocument/2006/relationships/image" Target="../media/image143.png"/><Relationship Id="rId12" Type="http://schemas.openxmlformats.org/officeDocument/2006/relationships/image" Target="../media/image178.png"/><Relationship Id="rId17" Type="http://schemas.openxmlformats.org/officeDocument/2006/relationships/image" Target="../media/image183.png"/><Relationship Id="rId2" Type="http://schemas.openxmlformats.org/officeDocument/2006/relationships/image" Target="../media/image170.png"/><Relationship Id="rId16" Type="http://schemas.openxmlformats.org/officeDocument/2006/relationships/image" Target="../media/image182.png"/><Relationship Id="rId20" Type="http://schemas.openxmlformats.org/officeDocument/2006/relationships/image" Target="../media/image1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png"/><Relationship Id="rId11" Type="http://schemas.openxmlformats.org/officeDocument/2006/relationships/image" Target="../media/image177.png"/><Relationship Id="rId5" Type="http://schemas.openxmlformats.org/officeDocument/2006/relationships/image" Target="../media/image173.png"/><Relationship Id="rId15" Type="http://schemas.openxmlformats.org/officeDocument/2006/relationships/image" Target="../media/image181.png"/><Relationship Id="rId10" Type="http://schemas.openxmlformats.org/officeDocument/2006/relationships/image" Target="../media/image176.png"/><Relationship Id="rId19" Type="http://schemas.openxmlformats.org/officeDocument/2006/relationships/image" Target="../media/image185.png"/><Relationship Id="rId4" Type="http://schemas.openxmlformats.org/officeDocument/2006/relationships/image" Target="../media/image172.png"/><Relationship Id="rId9" Type="http://schemas.openxmlformats.org/officeDocument/2006/relationships/image" Target="../media/image175.png"/><Relationship Id="rId14" Type="http://schemas.openxmlformats.org/officeDocument/2006/relationships/image" Target="../media/image18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9.png"/><Relationship Id="rId3" Type="http://schemas.openxmlformats.org/officeDocument/2006/relationships/image" Target="../media/image186.png"/><Relationship Id="rId7" Type="http://schemas.openxmlformats.org/officeDocument/2006/relationships/image" Target="../media/image172.png"/><Relationship Id="rId12" Type="http://schemas.openxmlformats.org/officeDocument/2006/relationships/image" Target="../media/image1.wmf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png"/><Relationship Id="rId11" Type="http://schemas.openxmlformats.org/officeDocument/2006/relationships/image" Target="../media/image188.png"/><Relationship Id="rId5" Type="http://schemas.openxmlformats.org/officeDocument/2006/relationships/image" Target="../media/image170.png"/><Relationship Id="rId10" Type="http://schemas.openxmlformats.org/officeDocument/2006/relationships/image" Target="../media/image184.png"/><Relationship Id="rId4" Type="http://schemas.openxmlformats.org/officeDocument/2006/relationships/image" Target="../media/image187.png"/><Relationship Id="rId9" Type="http://schemas.openxmlformats.org/officeDocument/2006/relationships/image" Target="../media/image17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intérieur, clavier, assis, ordinateur&#10;&#10;Description générée automatiquement">
            <a:extLst>
              <a:ext uri="{FF2B5EF4-FFF2-40B4-BE49-F238E27FC236}">
                <a16:creationId xmlns:a16="http://schemas.microsoft.com/office/drawing/2014/main" id="{39D4F609-8C8D-408C-AFE5-055A27D0BF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" b="2644"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C2641C3-F0F5-4861-8D58-F4CF204B1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230" y="5322121"/>
            <a:ext cx="7217847" cy="1308335"/>
          </a:xfrm>
        </p:spPr>
        <p:txBody>
          <a:bodyPr/>
          <a:lstStyle/>
          <a:p>
            <a:r>
              <a:rPr lang="de-CH" dirty="0"/>
              <a:t>Cyber-</a:t>
            </a:r>
            <a:r>
              <a:rPr lang="de-CH" dirty="0" err="1"/>
              <a:t>Playground</a:t>
            </a:r>
            <a:r>
              <a:rPr lang="de-CH" dirty="0"/>
              <a:t> der Mobiliar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306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7CFE6779-8154-934F-4203-BF28A5B1F77C}"/>
              </a:ext>
            </a:extLst>
          </p:cNvPr>
          <p:cNvSpPr txBox="1"/>
          <p:nvPr/>
        </p:nvSpPr>
        <p:spPr>
          <a:xfrm>
            <a:off x="-3501094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Ihr werdet wie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Hacker denken lernen.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805947C-0BFE-971B-A38A-EA98443D5351}"/>
              </a:ext>
            </a:extLst>
          </p:cNvPr>
          <p:cNvSpPr txBox="1"/>
          <p:nvPr/>
        </p:nvSpPr>
        <p:spPr>
          <a:xfrm>
            <a:off x="-3501094" y="3151363"/>
            <a:ext cx="4311269" cy="541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Wie gross ist der Anteil an KMU in der Schweiz, </a:t>
            </a:r>
            <a:br>
              <a:rPr lang="de-CH" sz="1600">
                <a:solidFill>
                  <a:srgbClr val="DA2323"/>
                </a:solidFill>
              </a:rPr>
            </a:br>
            <a:r>
              <a:rPr lang="de-CH" sz="1600">
                <a:solidFill>
                  <a:srgbClr val="DA2323"/>
                </a:solidFill>
              </a:rPr>
              <a:t>die letztes Jahr angegriffen wurden?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39E89688-FD9B-4D89-32FB-614F415EAEC9}"/>
              </a:ext>
            </a:extLst>
          </p:cNvPr>
          <p:cNvCxnSpPr>
            <a:cxnSpLocks/>
          </p:cNvCxnSpPr>
          <p:nvPr/>
        </p:nvCxnSpPr>
        <p:spPr>
          <a:xfrm>
            <a:off x="-3462078" y="4385883"/>
            <a:ext cx="404037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E8185466-FE48-ECC5-3988-9A86D87A1B7F}"/>
              </a:ext>
            </a:extLst>
          </p:cNvPr>
          <p:cNvSpPr/>
          <p:nvPr/>
        </p:nvSpPr>
        <p:spPr>
          <a:xfrm>
            <a:off x="-2631600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FEDCDC4-4E64-CB4C-5AB9-0A211953C40B}"/>
              </a:ext>
            </a:extLst>
          </p:cNvPr>
          <p:cNvSpPr txBox="1"/>
          <p:nvPr/>
        </p:nvSpPr>
        <p:spPr>
          <a:xfrm>
            <a:off x="1132378" y="1035493"/>
            <a:ext cx="9105745" cy="841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3200">
                <a:solidFill>
                  <a:srgbClr val="DA2323"/>
                </a:solidFill>
              </a:rPr>
              <a:t>Willkommen im </a:t>
            </a:r>
            <a:r>
              <a:rPr lang="en-GB" sz="3200">
                <a:solidFill>
                  <a:srgbClr val="DA2323"/>
                </a:solidFill>
              </a:rPr>
              <a:t>Cyber-Playground</a:t>
            </a:r>
          </a:p>
        </p:txBody>
      </p:sp>
      <p:sp>
        <p:nvSpPr>
          <p:cNvPr id="21" name="Gleichschenkliges Dreieck 20">
            <a:extLst>
              <a:ext uri="{FF2B5EF4-FFF2-40B4-BE49-F238E27FC236}">
                <a16:creationId xmlns:a16="http://schemas.microsoft.com/office/drawing/2014/main" id="{5346BA83-9805-8021-2227-171D2A9D5291}"/>
              </a:ext>
            </a:extLst>
          </p:cNvPr>
          <p:cNvSpPr/>
          <p:nvPr/>
        </p:nvSpPr>
        <p:spPr>
          <a:xfrm rot="5400000">
            <a:off x="1080393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3F8A1024-5844-EC07-954D-1E0F5401C0C2}"/>
              </a:ext>
            </a:extLst>
          </p:cNvPr>
          <p:cNvSpPr/>
          <p:nvPr/>
        </p:nvSpPr>
        <p:spPr>
          <a:xfrm rot="16200000">
            <a:off x="40634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67C21E0-EEA6-AE45-9B34-6F858FD73D6C}"/>
              </a:ext>
            </a:extLst>
          </p:cNvPr>
          <p:cNvSpPr txBox="1"/>
          <p:nvPr/>
        </p:nvSpPr>
        <p:spPr>
          <a:xfrm>
            <a:off x="-2640270" y="3964450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22%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8BF5AB3C-27AA-D065-618C-F969A32B25B3}"/>
              </a:ext>
            </a:extLst>
          </p:cNvPr>
          <p:cNvCxnSpPr/>
          <p:nvPr/>
        </p:nvCxnSpPr>
        <p:spPr>
          <a:xfrm flipV="1">
            <a:off x="-1813771" y="4298894"/>
            <a:ext cx="0" cy="17397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4B63E19F-10EA-68FE-E578-97C2B75F9526}"/>
              </a:ext>
            </a:extLst>
          </p:cNvPr>
          <p:cNvSpPr txBox="1"/>
          <p:nvPr/>
        </p:nvSpPr>
        <p:spPr>
          <a:xfrm>
            <a:off x="-1894355" y="4472872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548235"/>
                </a:solidFill>
              </a:rPr>
              <a:t>31%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8E24D8E-D51F-170A-D8C1-392BE7CA05AC}"/>
              </a:ext>
            </a:extLst>
          </p:cNvPr>
          <p:cNvSpPr txBox="1"/>
          <p:nvPr/>
        </p:nvSpPr>
        <p:spPr>
          <a:xfrm>
            <a:off x="1132378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Ihr werdet gemeinsam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Angriffe abwehren.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D63DA73-8A81-36F5-29E5-264E66DDF923}"/>
              </a:ext>
            </a:extLst>
          </p:cNvPr>
          <p:cNvGrpSpPr/>
          <p:nvPr/>
        </p:nvGrpSpPr>
        <p:grpSpPr>
          <a:xfrm>
            <a:off x="1132378" y="3151363"/>
            <a:ext cx="4311269" cy="1234520"/>
            <a:chOff x="5894488" y="3151363"/>
            <a:chExt cx="4311269" cy="1234520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406E4133-A1FF-9FF8-A928-EC029D3CE936}"/>
                </a:ext>
              </a:extLst>
            </p:cNvPr>
            <p:cNvSpPr txBox="1"/>
            <p:nvPr/>
          </p:nvSpPr>
          <p:spPr>
            <a:xfrm>
              <a:off x="5894488" y="3151363"/>
              <a:ext cx="4311269" cy="5410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CH" sz="1600">
                  <a:solidFill>
                    <a:srgbClr val="DA2323"/>
                  </a:solidFill>
                </a:rPr>
                <a:t>Wie gross ist der Anteil der KMU, die Cyber-sicherheit als wichtig oder sehr wichtig erachten?</a:t>
              </a: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3BD7C90E-22B9-DE60-DD7D-94B9544E6E2B}"/>
                </a:ext>
              </a:extLst>
            </p:cNvPr>
            <p:cNvCxnSpPr/>
            <p:nvPr/>
          </p:nvCxnSpPr>
          <p:spPr>
            <a:xfrm>
              <a:off x="5933504" y="4385883"/>
              <a:ext cx="4039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Ellipse 28">
            <a:extLst>
              <a:ext uri="{FF2B5EF4-FFF2-40B4-BE49-F238E27FC236}">
                <a16:creationId xmlns:a16="http://schemas.microsoft.com/office/drawing/2014/main" id="{75E60397-A8C2-98AA-0816-6AA26B9FA5C0}"/>
              </a:ext>
            </a:extLst>
          </p:cNvPr>
          <p:cNvSpPr/>
          <p:nvPr/>
        </p:nvSpPr>
        <p:spPr>
          <a:xfrm>
            <a:off x="4439566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52F31E0-A90F-645F-055A-E59A9072A623}"/>
              </a:ext>
            </a:extLst>
          </p:cNvPr>
          <p:cNvSpPr txBox="1"/>
          <p:nvPr/>
        </p:nvSpPr>
        <p:spPr>
          <a:xfrm>
            <a:off x="4430896" y="3964450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84%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0F27150C-EC02-0BED-0ADB-2952591DC4AA}"/>
              </a:ext>
            </a:extLst>
          </p:cNvPr>
          <p:cNvCxnSpPr/>
          <p:nvPr/>
        </p:nvCxnSpPr>
        <p:spPr>
          <a:xfrm flipV="1">
            <a:off x="3812368" y="4298894"/>
            <a:ext cx="0" cy="17397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5EE8213-85A8-906E-1FA8-5CEDA1311DC7}"/>
              </a:ext>
            </a:extLst>
          </p:cNvPr>
          <p:cNvSpPr txBox="1"/>
          <p:nvPr/>
        </p:nvSpPr>
        <p:spPr>
          <a:xfrm>
            <a:off x="3731784" y="4472872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548235"/>
                </a:solidFill>
              </a:rPr>
              <a:t>64%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5A23194-4DDD-DF86-294B-ADF45447F2D2}"/>
              </a:ext>
            </a:extLst>
          </p:cNvPr>
          <p:cNvSpPr txBox="1"/>
          <p:nvPr/>
        </p:nvSpPr>
        <p:spPr>
          <a:xfrm>
            <a:off x="5894488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Ihr werdet die Cybersicherheit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für euer KMU verbessern.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77132584-AD0D-FC8F-6F37-90047D3D884B}"/>
              </a:ext>
            </a:extLst>
          </p:cNvPr>
          <p:cNvGrpSpPr/>
          <p:nvPr/>
        </p:nvGrpSpPr>
        <p:grpSpPr>
          <a:xfrm>
            <a:off x="5894488" y="3151363"/>
            <a:ext cx="4311269" cy="1234520"/>
            <a:chOff x="5894488" y="3151363"/>
            <a:chExt cx="4311269" cy="1234520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D57C97F-D42F-8522-1533-6711A1161556}"/>
                </a:ext>
              </a:extLst>
            </p:cNvPr>
            <p:cNvSpPr txBox="1"/>
            <p:nvPr/>
          </p:nvSpPr>
          <p:spPr>
            <a:xfrm>
              <a:off x="5894488" y="3151363"/>
              <a:ext cx="4311269" cy="5410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CH" sz="1600">
                  <a:solidFill>
                    <a:srgbClr val="DA2323"/>
                  </a:solidFill>
                </a:rPr>
                <a:t>Wie gross ist der Anteil der KMU, die über einen Notfallplan verfügen?</a:t>
              </a:r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EFEDAC0D-4393-6D46-F1A4-6C9165E02574}"/>
                </a:ext>
              </a:extLst>
            </p:cNvPr>
            <p:cNvCxnSpPr/>
            <p:nvPr/>
          </p:nvCxnSpPr>
          <p:spPr>
            <a:xfrm>
              <a:off x="5933504" y="4385883"/>
              <a:ext cx="4039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Ellipse 36">
            <a:extLst>
              <a:ext uri="{FF2B5EF4-FFF2-40B4-BE49-F238E27FC236}">
                <a16:creationId xmlns:a16="http://schemas.microsoft.com/office/drawing/2014/main" id="{42F7FC6D-F328-9872-7B15-3E83C7054B71}"/>
              </a:ext>
            </a:extLst>
          </p:cNvPr>
          <p:cNvSpPr/>
          <p:nvPr/>
        </p:nvSpPr>
        <p:spPr>
          <a:xfrm>
            <a:off x="5853043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F59C3FCB-EE40-7472-0490-5796E6DD3C6F}"/>
              </a:ext>
            </a:extLst>
          </p:cNvPr>
          <p:cNvSpPr txBox="1"/>
          <p:nvPr/>
        </p:nvSpPr>
        <p:spPr>
          <a:xfrm>
            <a:off x="5844373" y="3964450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0%</a:t>
            </a: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0A7ED3D8-C21A-3B1B-8A48-8B256187DBA3}"/>
              </a:ext>
            </a:extLst>
          </p:cNvPr>
          <p:cNvSpPr/>
          <p:nvPr/>
        </p:nvSpPr>
        <p:spPr>
          <a:xfrm>
            <a:off x="7379936" y="4831058"/>
            <a:ext cx="1229990" cy="347956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Antworten</a:t>
            </a:r>
          </a:p>
        </p:txBody>
      </p:sp>
    </p:spTree>
    <p:extLst>
      <p:ext uri="{BB962C8B-B14F-4D97-AF65-F5344CB8AC3E}">
        <p14:creationId xmlns:p14="http://schemas.microsoft.com/office/powerpoint/2010/main" val="11034950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7CFE6779-8154-934F-4203-BF28A5B1F77C}"/>
              </a:ext>
            </a:extLst>
          </p:cNvPr>
          <p:cNvSpPr txBox="1"/>
          <p:nvPr/>
        </p:nvSpPr>
        <p:spPr>
          <a:xfrm>
            <a:off x="-3501094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Ihr werdet wie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Hacker denken lernen.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805947C-0BFE-971B-A38A-EA98443D5351}"/>
              </a:ext>
            </a:extLst>
          </p:cNvPr>
          <p:cNvSpPr txBox="1"/>
          <p:nvPr/>
        </p:nvSpPr>
        <p:spPr>
          <a:xfrm>
            <a:off x="-3501094" y="3151363"/>
            <a:ext cx="4311269" cy="541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Wie gross ist der Anteil an KMU in der Schweiz, </a:t>
            </a:r>
            <a:br>
              <a:rPr lang="de-CH" sz="1600">
                <a:solidFill>
                  <a:srgbClr val="DA2323"/>
                </a:solidFill>
              </a:rPr>
            </a:br>
            <a:r>
              <a:rPr lang="de-CH" sz="1600">
                <a:solidFill>
                  <a:srgbClr val="DA2323"/>
                </a:solidFill>
              </a:rPr>
              <a:t>die letztes Jahr angegriffen wurden?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39E89688-FD9B-4D89-32FB-614F415EAEC9}"/>
              </a:ext>
            </a:extLst>
          </p:cNvPr>
          <p:cNvCxnSpPr>
            <a:cxnSpLocks/>
          </p:cNvCxnSpPr>
          <p:nvPr/>
        </p:nvCxnSpPr>
        <p:spPr>
          <a:xfrm>
            <a:off x="-3462078" y="4385883"/>
            <a:ext cx="404037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E8185466-FE48-ECC5-3988-9A86D87A1B7F}"/>
              </a:ext>
            </a:extLst>
          </p:cNvPr>
          <p:cNvSpPr/>
          <p:nvPr/>
        </p:nvSpPr>
        <p:spPr>
          <a:xfrm>
            <a:off x="-2631600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FEDCDC4-4E64-CB4C-5AB9-0A211953C40B}"/>
              </a:ext>
            </a:extLst>
          </p:cNvPr>
          <p:cNvSpPr txBox="1"/>
          <p:nvPr/>
        </p:nvSpPr>
        <p:spPr>
          <a:xfrm>
            <a:off x="1132378" y="1035493"/>
            <a:ext cx="9105745" cy="841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3200">
                <a:solidFill>
                  <a:srgbClr val="DA2323"/>
                </a:solidFill>
              </a:rPr>
              <a:t>Willkommen im </a:t>
            </a:r>
            <a:r>
              <a:rPr lang="en-GB" sz="3200">
                <a:solidFill>
                  <a:srgbClr val="DA2323"/>
                </a:solidFill>
              </a:rPr>
              <a:t>Cyber-Playground</a:t>
            </a:r>
          </a:p>
        </p:txBody>
      </p:sp>
      <p:sp>
        <p:nvSpPr>
          <p:cNvPr id="21" name="Gleichschenkliges Dreieck 20">
            <a:extLst>
              <a:ext uri="{FF2B5EF4-FFF2-40B4-BE49-F238E27FC236}">
                <a16:creationId xmlns:a16="http://schemas.microsoft.com/office/drawing/2014/main" id="{5346BA83-9805-8021-2227-171D2A9D5291}"/>
              </a:ext>
            </a:extLst>
          </p:cNvPr>
          <p:cNvSpPr/>
          <p:nvPr/>
        </p:nvSpPr>
        <p:spPr>
          <a:xfrm rot="5400000">
            <a:off x="1080393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3F8A1024-5844-EC07-954D-1E0F5401C0C2}"/>
              </a:ext>
            </a:extLst>
          </p:cNvPr>
          <p:cNvSpPr/>
          <p:nvPr/>
        </p:nvSpPr>
        <p:spPr>
          <a:xfrm rot="16200000">
            <a:off x="40634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67C21E0-EEA6-AE45-9B34-6F858FD73D6C}"/>
              </a:ext>
            </a:extLst>
          </p:cNvPr>
          <p:cNvSpPr txBox="1"/>
          <p:nvPr/>
        </p:nvSpPr>
        <p:spPr>
          <a:xfrm>
            <a:off x="-2640270" y="3964450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22%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8BF5AB3C-27AA-D065-618C-F969A32B25B3}"/>
              </a:ext>
            </a:extLst>
          </p:cNvPr>
          <p:cNvCxnSpPr/>
          <p:nvPr/>
        </p:nvCxnSpPr>
        <p:spPr>
          <a:xfrm flipV="1">
            <a:off x="-1813771" y="4298894"/>
            <a:ext cx="0" cy="17397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4B63E19F-10EA-68FE-E578-97C2B75F9526}"/>
              </a:ext>
            </a:extLst>
          </p:cNvPr>
          <p:cNvSpPr txBox="1"/>
          <p:nvPr/>
        </p:nvSpPr>
        <p:spPr>
          <a:xfrm>
            <a:off x="-1894355" y="4472872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548235"/>
                </a:solidFill>
              </a:rPr>
              <a:t>31%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8E24D8E-D51F-170A-D8C1-392BE7CA05AC}"/>
              </a:ext>
            </a:extLst>
          </p:cNvPr>
          <p:cNvSpPr txBox="1"/>
          <p:nvPr/>
        </p:nvSpPr>
        <p:spPr>
          <a:xfrm>
            <a:off x="1132378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Ihr werdet gemeinsam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Angriffe abwehren.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D63DA73-8A81-36F5-29E5-264E66DDF923}"/>
              </a:ext>
            </a:extLst>
          </p:cNvPr>
          <p:cNvGrpSpPr/>
          <p:nvPr/>
        </p:nvGrpSpPr>
        <p:grpSpPr>
          <a:xfrm>
            <a:off x="1132378" y="3151363"/>
            <a:ext cx="4311269" cy="1234520"/>
            <a:chOff x="5894488" y="3151363"/>
            <a:chExt cx="4311269" cy="1234520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406E4133-A1FF-9FF8-A928-EC029D3CE936}"/>
                </a:ext>
              </a:extLst>
            </p:cNvPr>
            <p:cNvSpPr txBox="1"/>
            <p:nvPr/>
          </p:nvSpPr>
          <p:spPr>
            <a:xfrm>
              <a:off x="5894488" y="3151363"/>
              <a:ext cx="4311269" cy="5410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CH" sz="1600">
                  <a:solidFill>
                    <a:srgbClr val="DA2323"/>
                  </a:solidFill>
                </a:rPr>
                <a:t>Wie gross ist der Anteil der KMU, die Cyber-sicherheit als wichtig oder sehr wichtig erachten?</a:t>
              </a: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3BD7C90E-22B9-DE60-DD7D-94B9544E6E2B}"/>
                </a:ext>
              </a:extLst>
            </p:cNvPr>
            <p:cNvCxnSpPr/>
            <p:nvPr/>
          </p:nvCxnSpPr>
          <p:spPr>
            <a:xfrm>
              <a:off x="5933504" y="4385883"/>
              <a:ext cx="4039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Ellipse 28">
            <a:extLst>
              <a:ext uri="{FF2B5EF4-FFF2-40B4-BE49-F238E27FC236}">
                <a16:creationId xmlns:a16="http://schemas.microsoft.com/office/drawing/2014/main" id="{75E60397-A8C2-98AA-0816-6AA26B9FA5C0}"/>
              </a:ext>
            </a:extLst>
          </p:cNvPr>
          <p:cNvSpPr/>
          <p:nvPr/>
        </p:nvSpPr>
        <p:spPr>
          <a:xfrm>
            <a:off x="4439566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52F31E0-A90F-645F-055A-E59A9072A623}"/>
              </a:ext>
            </a:extLst>
          </p:cNvPr>
          <p:cNvSpPr txBox="1"/>
          <p:nvPr/>
        </p:nvSpPr>
        <p:spPr>
          <a:xfrm>
            <a:off x="4430896" y="3964450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84%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0F27150C-EC02-0BED-0ADB-2952591DC4AA}"/>
              </a:ext>
            </a:extLst>
          </p:cNvPr>
          <p:cNvCxnSpPr/>
          <p:nvPr/>
        </p:nvCxnSpPr>
        <p:spPr>
          <a:xfrm flipV="1">
            <a:off x="3812368" y="4298894"/>
            <a:ext cx="0" cy="17397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5EE8213-85A8-906E-1FA8-5CEDA1311DC7}"/>
              </a:ext>
            </a:extLst>
          </p:cNvPr>
          <p:cNvSpPr txBox="1"/>
          <p:nvPr/>
        </p:nvSpPr>
        <p:spPr>
          <a:xfrm>
            <a:off x="3731784" y="4472872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548235"/>
                </a:solidFill>
              </a:rPr>
              <a:t>64%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5A23194-4DDD-DF86-294B-ADF45447F2D2}"/>
              </a:ext>
            </a:extLst>
          </p:cNvPr>
          <p:cNvSpPr txBox="1"/>
          <p:nvPr/>
        </p:nvSpPr>
        <p:spPr>
          <a:xfrm>
            <a:off x="5894488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Ihr werdet die Cybersicherheit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für euer KMU verbessern.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77132584-AD0D-FC8F-6F37-90047D3D884B}"/>
              </a:ext>
            </a:extLst>
          </p:cNvPr>
          <p:cNvGrpSpPr/>
          <p:nvPr/>
        </p:nvGrpSpPr>
        <p:grpSpPr>
          <a:xfrm>
            <a:off x="5894488" y="3151363"/>
            <a:ext cx="4311269" cy="1234520"/>
            <a:chOff x="5894488" y="3151363"/>
            <a:chExt cx="4311269" cy="1234520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D57C97F-D42F-8522-1533-6711A1161556}"/>
                </a:ext>
              </a:extLst>
            </p:cNvPr>
            <p:cNvSpPr txBox="1"/>
            <p:nvPr/>
          </p:nvSpPr>
          <p:spPr>
            <a:xfrm>
              <a:off x="5894488" y="3151363"/>
              <a:ext cx="4311269" cy="5410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CH" sz="1600">
                  <a:solidFill>
                    <a:srgbClr val="DA2323"/>
                  </a:solidFill>
                </a:rPr>
                <a:t>Wie gross ist der Anteil der KMU, die über einen Notfallplan verfügen?</a:t>
              </a:r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EFEDAC0D-4393-6D46-F1A4-6C9165E02574}"/>
                </a:ext>
              </a:extLst>
            </p:cNvPr>
            <p:cNvCxnSpPr/>
            <p:nvPr/>
          </p:nvCxnSpPr>
          <p:spPr>
            <a:xfrm>
              <a:off x="5933504" y="4385883"/>
              <a:ext cx="4039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Ellipse 36">
            <a:extLst>
              <a:ext uri="{FF2B5EF4-FFF2-40B4-BE49-F238E27FC236}">
                <a16:creationId xmlns:a16="http://schemas.microsoft.com/office/drawing/2014/main" id="{42F7FC6D-F328-9872-7B15-3E83C7054B71}"/>
              </a:ext>
            </a:extLst>
          </p:cNvPr>
          <p:cNvSpPr/>
          <p:nvPr/>
        </p:nvSpPr>
        <p:spPr>
          <a:xfrm>
            <a:off x="7165753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F59C3FCB-EE40-7472-0490-5796E6DD3C6F}"/>
              </a:ext>
            </a:extLst>
          </p:cNvPr>
          <p:cNvSpPr txBox="1"/>
          <p:nvPr/>
        </p:nvSpPr>
        <p:spPr>
          <a:xfrm>
            <a:off x="7157083" y="3964450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35%</a:t>
            </a:r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BAD57F1B-B2B0-084E-71BC-E38BDAD0710D}"/>
              </a:ext>
            </a:extLst>
          </p:cNvPr>
          <p:cNvCxnSpPr/>
          <p:nvPr/>
        </p:nvCxnSpPr>
        <p:spPr>
          <a:xfrm flipV="1">
            <a:off x="6265422" y="4298894"/>
            <a:ext cx="0" cy="17397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4D71E879-5FCA-385E-4F72-EEBE8FA74862}"/>
              </a:ext>
            </a:extLst>
          </p:cNvPr>
          <p:cNvSpPr txBox="1"/>
          <p:nvPr/>
        </p:nvSpPr>
        <p:spPr>
          <a:xfrm>
            <a:off x="6184838" y="4472872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548235"/>
                </a:solidFill>
              </a:rPr>
              <a:t>11%</a:t>
            </a:r>
          </a:p>
        </p:txBody>
      </p:sp>
    </p:spTree>
    <p:extLst>
      <p:ext uri="{BB962C8B-B14F-4D97-AF65-F5344CB8AC3E}">
        <p14:creationId xmlns:p14="http://schemas.microsoft.com/office/powerpoint/2010/main" val="4096893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FEDCDC4-4E64-CB4C-5AB9-0A211953C40B}"/>
              </a:ext>
            </a:extLst>
          </p:cNvPr>
          <p:cNvSpPr txBox="1"/>
          <p:nvPr/>
        </p:nvSpPr>
        <p:spPr>
          <a:xfrm>
            <a:off x="1132378" y="1035493"/>
            <a:ext cx="9105745" cy="841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3200">
                <a:solidFill>
                  <a:srgbClr val="DA2323"/>
                </a:solidFill>
              </a:rPr>
              <a:t>Willkommen im </a:t>
            </a:r>
            <a:r>
              <a:rPr lang="en-GB" sz="3200">
                <a:solidFill>
                  <a:srgbClr val="DA2323"/>
                </a:solidFill>
              </a:rPr>
              <a:t>Cyber-Playground</a:t>
            </a:r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3F8A1024-5844-EC07-954D-1E0F5401C0C2}"/>
              </a:ext>
            </a:extLst>
          </p:cNvPr>
          <p:cNvSpPr/>
          <p:nvPr/>
        </p:nvSpPr>
        <p:spPr>
          <a:xfrm rot="16200000">
            <a:off x="40634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8E24D8E-D51F-170A-D8C1-392BE7CA05AC}"/>
              </a:ext>
            </a:extLst>
          </p:cNvPr>
          <p:cNvSpPr txBox="1"/>
          <p:nvPr/>
        </p:nvSpPr>
        <p:spPr>
          <a:xfrm>
            <a:off x="-4529867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Ihr werdet gemeinsam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Angriffe abwehren.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D63DA73-8A81-36F5-29E5-264E66DDF923}"/>
              </a:ext>
            </a:extLst>
          </p:cNvPr>
          <p:cNvGrpSpPr/>
          <p:nvPr/>
        </p:nvGrpSpPr>
        <p:grpSpPr>
          <a:xfrm>
            <a:off x="-4529867" y="3151363"/>
            <a:ext cx="4311269" cy="1234520"/>
            <a:chOff x="5894488" y="3151363"/>
            <a:chExt cx="4311269" cy="1234520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406E4133-A1FF-9FF8-A928-EC029D3CE936}"/>
                </a:ext>
              </a:extLst>
            </p:cNvPr>
            <p:cNvSpPr txBox="1"/>
            <p:nvPr/>
          </p:nvSpPr>
          <p:spPr>
            <a:xfrm>
              <a:off x="5894488" y="3151363"/>
              <a:ext cx="4311269" cy="5410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CH" sz="1600">
                  <a:solidFill>
                    <a:srgbClr val="DA2323"/>
                  </a:solidFill>
                </a:rPr>
                <a:t>Wie gross ist der Anteil der KMU erachten Cybersicherheit als wichtig oder sehr wichtig?</a:t>
              </a: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3BD7C90E-22B9-DE60-DD7D-94B9544E6E2B}"/>
                </a:ext>
              </a:extLst>
            </p:cNvPr>
            <p:cNvCxnSpPr/>
            <p:nvPr/>
          </p:nvCxnSpPr>
          <p:spPr>
            <a:xfrm>
              <a:off x="5933504" y="4385883"/>
              <a:ext cx="4039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Ellipse 28">
            <a:extLst>
              <a:ext uri="{FF2B5EF4-FFF2-40B4-BE49-F238E27FC236}">
                <a16:creationId xmlns:a16="http://schemas.microsoft.com/office/drawing/2014/main" id="{75E60397-A8C2-98AA-0816-6AA26B9FA5C0}"/>
              </a:ext>
            </a:extLst>
          </p:cNvPr>
          <p:cNvSpPr/>
          <p:nvPr/>
        </p:nvSpPr>
        <p:spPr>
          <a:xfrm>
            <a:off x="-1222679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52F31E0-A90F-645F-055A-E59A9072A623}"/>
              </a:ext>
            </a:extLst>
          </p:cNvPr>
          <p:cNvSpPr txBox="1"/>
          <p:nvPr/>
        </p:nvSpPr>
        <p:spPr>
          <a:xfrm>
            <a:off x="-1231349" y="3964450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84%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0F27150C-EC02-0BED-0ADB-2952591DC4AA}"/>
              </a:ext>
            </a:extLst>
          </p:cNvPr>
          <p:cNvCxnSpPr/>
          <p:nvPr/>
        </p:nvCxnSpPr>
        <p:spPr>
          <a:xfrm flipV="1">
            <a:off x="-1849877" y="4298894"/>
            <a:ext cx="0" cy="17397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5EE8213-85A8-906E-1FA8-5CEDA1311DC7}"/>
              </a:ext>
            </a:extLst>
          </p:cNvPr>
          <p:cNvSpPr txBox="1"/>
          <p:nvPr/>
        </p:nvSpPr>
        <p:spPr>
          <a:xfrm>
            <a:off x="-1930461" y="4472872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548235"/>
                </a:solidFill>
              </a:rPr>
              <a:t>64%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5A23194-4DDD-DF86-294B-ADF45447F2D2}"/>
              </a:ext>
            </a:extLst>
          </p:cNvPr>
          <p:cNvSpPr txBox="1"/>
          <p:nvPr/>
        </p:nvSpPr>
        <p:spPr>
          <a:xfrm>
            <a:off x="1237964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Ihr werdet die Cybersicherheit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für euer KMU verbessern.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77132584-AD0D-FC8F-6F37-90047D3D884B}"/>
              </a:ext>
            </a:extLst>
          </p:cNvPr>
          <p:cNvGrpSpPr/>
          <p:nvPr/>
        </p:nvGrpSpPr>
        <p:grpSpPr>
          <a:xfrm>
            <a:off x="1237964" y="3151363"/>
            <a:ext cx="4311269" cy="1234520"/>
            <a:chOff x="5894488" y="3151363"/>
            <a:chExt cx="4311269" cy="1234520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D57C97F-D42F-8522-1533-6711A1161556}"/>
                </a:ext>
              </a:extLst>
            </p:cNvPr>
            <p:cNvSpPr txBox="1"/>
            <p:nvPr/>
          </p:nvSpPr>
          <p:spPr>
            <a:xfrm>
              <a:off x="5894488" y="3151363"/>
              <a:ext cx="4311269" cy="5410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CH" sz="1600">
                  <a:solidFill>
                    <a:srgbClr val="DA2323"/>
                  </a:solidFill>
                </a:rPr>
                <a:t>Wie gross ist der Anteil der KMU, die über einen Notfallplan verfügen?</a:t>
              </a:r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EFEDAC0D-4393-6D46-F1A4-6C9165E02574}"/>
                </a:ext>
              </a:extLst>
            </p:cNvPr>
            <p:cNvCxnSpPr/>
            <p:nvPr/>
          </p:nvCxnSpPr>
          <p:spPr>
            <a:xfrm>
              <a:off x="5933504" y="4385883"/>
              <a:ext cx="4039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Ellipse 36">
            <a:extLst>
              <a:ext uri="{FF2B5EF4-FFF2-40B4-BE49-F238E27FC236}">
                <a16:creationId xmlns:a16="http://schemas.microsoft.com/office/drawing/2014/main" id="{42F7FC6D-F328-9872-7B15-3E83C7054B71}"/>
              </a:ext>
            </a:extLst>
          </p:cNvPr>
          <p:cNvSpPr/>
          <p:nvPr/>
        </p:nvSpPr>
        <p:spPr>
          <a:xfrm>
            <a:off x="2509229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F59C3FCB-EE40-7472-0490-5796E6DD3C6F}"/>
              </a:ext>
            </a:extLst>
          </p:cNvPr>
          <p:cNvSpPr txBox="1"/>
          <p:nvPr/>
        </p:nvSpPr>
        <p:spPr>
          <a:xfrm>
            <a:off x="2500559" y="3964450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35%</a:t>
            </a:r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BAD57F1B-B2B0-084E-71BC-E38BDAD0710D}"/>
              </a:ext>
            </a:extLst>
          </p:cNvPr>
          <p:cNvCxnSpPr/>
          <p:nvPr/>
        </p:nvCxnSpPr>
        <p:spPr>
          <a:xfrm flipV="1">
            <a:off x="1608898" y="4298894"/>
            <a:ext cx="0" cy="17397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4D71E879-5FCA-385E-4F72-EEBE8FA74862}"/>
              </a:ext>
            </a:extLst>
          </p:cNvPr>
          <p:cNvSpPr txBox="1"/>
          <p:nvPr/>
        </p:nvSpPr>
        <p:spPr>
          <a:xfrm>
            <a:off x="1528314" y="4472872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548235"/>
                </a:solidFill>
              </a:rPr>
              <a:t>11%</a:t>
            </a: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E9E3EF02-70F8-A43D-1FFE-A6CCE9C7E7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566" y="2905125"/>
            <a:ext cx="2841670" cy="2811969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BC4CDCD0-B66E-50EC-5C70-FCFCF17C8CC9}"/>
              </a:ext>
            </a:extLst>
          </p:cNvPr>
          <p:cNvSpPr txBox="1"/>
          <p:nvPr/>
        </p:nvSpPr>
        <p:spPr>
          <a:xfrm>
            <a:off x="6075766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Ihr startet mit einem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Fitness-Score von 25</a:t>
            </a:r>
          </a:p>
        </p:txBody>
      </p:sp>
    </p:spTree>
    <p:extLst>
      <p:ext uri="{BB962C8B-B14F-4D97-AF65-F5344CB8AC3E}">
        <p14:creationId xmlns:p14="http://schemas.microsoft.com/office/powerpoint/2010/main" val="3044862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C88409F-7B20-8EA0-30F8-BE784EEB9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269" y="592291"/>
            <a:ext cx="6823401" cy="513371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C295C82-1228-24C0-1BD6-A1F6EFCDB2A7}"/>
              </a:ext>
            </a:extLst>
          </p:cNvPr>
          <p:cNvSpPr txBox="1"/>
          <p:nvPr/>
        </p:nvSpPr>
        <p:spPr>
          <a:xfrm>
            <a:off x="2556269" y="5982996"/>
            <a:ext cx="6297561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/>
              <a:t>Empfang durch VB – Übergabe an Übungsleitung</a:t>
            </a:r>
          </a:p>
        </p:txBody>
      </p:sp>
    </p:spTree>
    <p:extLst>
      <p:ext uri="{BB962C8B-B14F-4D97-AF65-F5344CB8AC3E}">
        <p14:creationId xmlns:p14="http://schemas.microsoft.com/office/powerpoint/2010/main" val="7405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0"/>
    </mc:Choice>
    <mc:Fallback xmlns="">
      <p:transition spd="slow" advTm="1505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kifahren enthält.&#10;&#10;Automatisch generierte Beschreibung">
            <a:extLst>
              <a:ext uri="{FF2B5EF4-FFF2-40B4-BE49-F238E27FC236}">
                <a16:creationId xmlns:a16="http://schemas.microsoft.com/office/drawing/2014/main" id="{A87D4CDD-40F4-D2AF-27F0-ADEDFAF9E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64" y="1644627"/>
            <a:ext cx="3118886" cy="2984931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4BDF55E-EA10-FE1E-B233-381B7F05FE6B}"/>
              </a:ext>
            </a:extLst>
          </p:cNvPr>
          <p:cNvGrpSpPr/>
          <p:nvPr/>
        </p:nvGrpSpPr>
        <p:grpSpPr>
          <a:xfrm rot="1916958">
            <a:off x="6874053" y="1485173"/>
            <a:ext cx="1590661" cy="2946710"/>
            <a:chOff x="6364625" y="346965"/>
            <a:chExt cx="2751025" cy="5096293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70AFCFD5-9E94-DC91-931B-473F9642A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ABB"/>
                </a:clrFrom>
                <a:clrTo>
                  <a:srgbClr val="FFFAB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64625" y="346965"/>
              <a:ext cx="2751025" cy="5096293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806802BB-1BF0-8369-A4D5-751421BF6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6264" y="1386674"/>
              <a:ext cx="2343600" cy="1789533"/>
            </a:xfrm>
            <a:prstGeom prst="rect">
              <a:avLst/>
            </a:prstGeom>
          </p:spPr>
        </p:pic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345B9497-E520-DC00-EBB8-46409AE9296F}"/>
              </a:ext>
            </a:extLst>
          </p:cNvPr>
          <p:cNvSpPr txBox="1"/>
          <p:nvPr/>
        </p:nvSpPr>
        <p:spPr>
          <a:xfrm>
            <a:off x="1822742" y="5308612"/>
            <a:ext cx="8546515" cy="1097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00213" indent="-1700213"/>
            <a:r>
              <a:rPr lang="de-CH" dirty="0"/>
              <a:t>Setting erklären – 	Lehrlingsgruppe, die der Lehrlingsbetreuung einen Streich spielen will.</a:t>
            </a:r>
            <a:br>
              <a:rPr lang="de-CH" dirty="0"/>
            </a:br>
            <a:r>
              <a:rPr lang="de-CH" dirty="0"/>
              <a:t>Gruppe kann zu Lehrlingskollege (Benedict) Kontakt aufnehmen, </a:t>
            </a:r>
            <a:br>
              <a:rPr lang="de-CH" dirty="0"/>
            </a:br>
            <a:r>
              <a:rPr lang="de-CH" dirty="0"/>
              <a:t>der in einer Schulung ist und deshalb nur am Computer schreiben kann.</a:t>
            </a:r>
            <a:br>
              <a:rPr lang="de-CH" dirty="0"/>
            </a:br>
            <a:r>
              <a:rPr lang="de-CH" dirty="0"/>
              <a:t>Zum Glück hat er dort WhatsApp.</a:t>
            </a:r>
          </a:p>
        </p:txBody>
      </p:sp>
    </p:spTree>
    <p:extLst>
      <p:ext uri="{BB962C8B-B14F-4D97-AF65-F5344CB8AC3E}">
        <p14:creationId xmlns:p14="http://schemas.microsoft.com/office/powerpoint/2010/main" val="428082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0"/>
    </mc:Choice>
    <mc:Fallback xmlns="">
      <p:transition spd="slow" advTm="1505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C52D927-3C38-CE8D-CEE0-3046A4575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327" y="0"/>
            <a:ext cx="8303472" cy="634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30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kifahren enthält.&#10;&#10;Automatisch generierte Beschreibung">
            <a:extLst>
              <a:ext uri="{FF2B5EF4-FFF2-40B4-BE49-F238E27FC236}">
                <a16:creationId xmlns:a16="http://schemas.microsoft.com/office/drawing/2014/main" id="{A87D4CDD-40F4-D2AF-27F0-ADEDFAF9E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63" y="2421428"/>
            <a:ext cx="3118886" cy="2984931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9383232-305E-8F94-70E1-B684A24FADA1}"/>
              </a:ext>
            </a:extLst>
          </p:cNvPr>
          <p:cNvGrpSpPr/>
          <p:nvPr/>
        </p:nvGrpSpPr>
        <p:grpSpPr>
          <a:xfrm>
            <a:off x="4940585" y="-167262"/>
            <a:ext cx="5902378" cy="5902378"/>
            <a:chOff x="5644771" y="-88490"/>
            <a:chExt cx="5111558" cy="5111558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0E378891-A70D-E050-DF19-E06F6F9ED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958" t="18452" r="18149" b="32621"/>
            <a:stretch/>
          </p:blipFill>
          <p:spPr>
            <a:xfrm>
              <a:off x="6147128" y="772814"/>
              <a:ext cx="4148138" cy="2701905"/>
            </a:xfrm>
            <a:prstGeom prst="rect">
              <a:avLst/>
            </a:prstGeom>
          </p:spPr>
        </p:pic>
        <p:pic>
          <p:nvPicPr>
            <p:cNvPr id="19" name="Grafik 18" descr="Monitor mit einfarbiger Füllung">
              <a:extLst>
                <a:ext uri="{FF2B5EF4-FFF2-40B4-BE49-F238E27FC236}">
                  <a16:creationId xmlns:a16="http://schemas.microsoft.com/office/drawing/2014/main" id="{5736E5FD-36B8-E512-E9AF-50C2B9113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44771" y="-88490"/>
              <a:ext cx="5111558" cy="5111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49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0"/>
    </mc:Choice>
    <mc:Fallback xmlns="">
      <p:transition spd="slow" advTm="1505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kifahren enthält.&#10;&#10;Automatisch generierte Beschreibung">
            <a:extLst>
              <a:ext uri="{FF2B5EF4-FFF2-40B4-BE49-F238E27FC236}">
                <a16:creationId xmlns:a16="http://schemas.microsoft.com/office/drawing/2014/main" id="{A87D4CDD-40F4-D2AF-27F0-ADEDFAF9E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63" y="2421428"/>
            <a:ext cx="3118886" cy="2984931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9383232-305E-8F94-70E1-B684A24FADA1}"/>
              </a:ext>
            </a:extLst>
          </p:cNvPr>
          <p:cNvGrpSpPr/>
          <p:nvPr/>
        </p:nvGrpSpPr>
        <p:grpSpPr>
          <a:xfrm>
            <a:off x="4940585" y="-167262"/>
            <a:ext cx="5902378" cy="5902378"/>
            <a:chOff x="5644771" y="-88490"/>
            <a:chExt cx="5111558" cy="5111558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0E378891-A70D-E050-DF19-E06F6F9ED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958" t="18452" r="18149" b="32621"/>
            <a:stretch/>
          </p:blipFill>
          <p:spPr>
            <a:xfrm>
              <a:off x="6147128" y="772814"/>
              <a:ext cx="4148138" cy="2701905"/>
            </a:xfrm>
            <a:prstGeom prst="rect">
              <a:avLst/>
            </a:prstGeom>
          </p:spPr>
        </p:pic>
        <p:pic>
          <p:nvPicPr>
            <p:cNvPr id="19" name="Grafik 18" descr="Monitor mit einfarbiger Füllung">
              <a:extLst>
                <a:ext uri="{FF2B5EF4-FFF2-40B4-BE49-F238E27FC236}">
                  <a16:creationId xmlns:a16="http://schemas.microsoft.com/office/drawing/2014/main" id="{5736E5FD-36B8-E512-E9AF-50C2B9113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44771" y="-88490"/>
              <a:ext cx="5111558" cy="5111558"/>
            </a:xfrm>
            <a:prstGeom prst="rect">
              <a:avLst/>
            </a:prstGeom>
          </p:spPr>
        </p:pic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E507FE6A-A6C1-51AD-1544-EFE95069D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0408" y="1021587"/>
            <a:ext cx="4105169" cy="2895777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2854451-99E1-78F8-E7A3-39BE28115AA9}"/>
              </a:ext>
            </a:extLst>
          </p:cNvPr>
          <p:cNvSpPr txBox="1"/>
          <p:nvPr/>
        </p:nvSpPr>
        <p:spPr>
          <a:xfrm>
            <a:off x="6210060" y="1709679"/>
            <a:ext cx="1618814" cy="25539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 dirty="0"/>
              <a:t>Bürohelden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933EFF4-8B97-5427-CE69-1FEE56BC3CAA}"/>
              </a:ext>
            </a:extLst>
          </p:cNvPr>
          <p:cNvSpPr txBox="1"/>
          <p:nvPr/>
        </p:nvSpPr>
        <p:spPr>
          <a:xfrm>
            <a:off x="1822742" y="5492793"/>
            <a:ext cx="8546515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00213" indent="-1700213"/>
            <a:r>
              <a:rPr lang="de-CH" dirty="0"/>
              <a:t>Lehrlingsgruppe erhält Hacker-Snacks, weil sie die Energie brauchen werden.</a:t>
            </a:r>
          </a:p>
        </p:txBody>
      </p:sp>
    </p:spTree>
    <p:extLst>
      <p:ext uri="{BB962C8B-B14F-4D97-AF65-F5344CB8AC3E}">
        <p14:creationId xmlns:p14="http://schemas.microsoft.com/office/powerpoint/2010/main" val="18759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0"/>
    </mc:Choice>
    <mc:Fallback xmlns="">
      <p:transition spd="slow" advTm="15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Monitor mit einfarbiger Füllung">
            <a:extLst>
              <a:ext uri="{FF2B5EF4-FFF2-40B4-BE49-F238E27FC236}">
                <a16:creationId xmlns:a16="http://schemas.microsoft.com/office/drawing/2014/main" id="{358CAE61-0188-336A-4C6E-DE674485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5510" y="-1231490"/>
            <a:ext cx="9320980" cy="932098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1401A0A-06E0-7B34-5B2A-8D4699AADE4D}"/>
              </a:ext>
            </a:extLst>
          </p:cNvPr>
          <p:cNvSpPr txBox="1"/>
          <p:nvPr/>
        </p:nvSpPr>
        <p:spPr>
          <a:xfrm>
            <a:off x="2881835" y="831079"/>
            <a:ext cx="228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600" dirty="0"/>
              <a:t>Cyber-Fitness</a:t>
            </a:r>
          </a:p>
        </p:txBody>
      </p:sp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6CE0EE2C-371A-4558-7CCB-D4A03B2D70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6505503"/>
              </p:ext>
            </p:extLst>
          </p:nvPr>
        </p:nvGraphicFramePr>
        <p:xfrm>
          <a:off x="6239168" y="701293"/>
          <a:ext cx="3208931" cy="2983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feld 15">
            <a:extLst>
              <a:ext uri="{FF2B5EF4-FFF2-40B4-BE49-F238E27FC236}">
                <a16:creationId xmlns:a16="http://schemas.microsoft.com/office/drawing/2014/main" id="{1F75DC24-CB3E-0602-B776-212829F807A1}"/>
              </a:ext>
            </a:extLst>
          </p:cNvPr>
          <p:cNvSpPr txBox="1"/>
          <p:nvPr/>
        </p:nvSpPr>
        <p:spPr>
          <a:xfrm>
            <a:off x="2881835" y="3791158"/>
            <a:ext cx="6297561" cy="846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Im ganzen Spiel geht es um eure Cyber-Fitness.</a:t>
            </a:r>
          </a:p>
          <a:p>
            <a:r>
              <a:rPr lang="de-DE" dirty="0"/>
              <a:t>Aufgrund eurer Antworten im Vorfeld beträgt sie 95%.</a:t>
            </a:r>
          </a:p>
          <a:p>
            <a:r>
              <a:rPr lang="de-DE" dirty="0"/>
              <a:t>Mit jeder Aufgabe könnt ihr diese verbessern.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1DB8511-FCF9-7AFC-8E97-C739AB44497E}"/>
              </a:ext>
            </a:extLst>
          </p:cNvPr>
          <p:cNvSpPr/>
          <p:nvPr/>
        </p:nvSpPr>
        <p:spPr>
          <a:xfrm>
            <a:off x="7196881" y="1546469"/>
            <a:ext cx="1293505" cy="12935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800" dirty="0">
                <a:solidFill>
                  <a:schemeClr val="tx1"/>
                </a:solidFill>
              </a:rPr>
              <a:t>95</a:t>
            </a:r>
          </a:p>
        </p:txBody>
      </p:sp>
      <p:pic>
        <p:nvPicPr>
          <p:cNvPr id="18" name="Grafik 17" descr="Kreis mit Pfeil nach links mit einfarbiger Füllung">
            <a:extLst>
              <a:ext uri="{FF2B5EF4-FFF2-40B4-BE49-F238E27FC236}">
                <a16:creationId xmlns:a16="http://schemas.microsoft.com/office/drawing/2014/main" id="{7DDE7735-A50F-B4A8-7A19-280A81C54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264996" y="37911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5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797">
        <p159:morph option="byObject"/>
      </p:transition>
    </mc:Choice>
    <mc:Fallback xmlns="">
      <p:transition spd="slow" advTm="11797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Monitor mit einfarbiger Füllung">
            <a:extLst>
              <a:ext uri="{FF2B5EF4-FFF2-40B4-BE49-F238E27FC236}">
                <a16:creationId xmlns:a16="http://schemas.microsoft.com/office/drawing/2014/main" id="{358CAE61-0188-336A-4C6E-DE674485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5510" y="-1231490"/>
            <a:ext cx="9320980" cy="932098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1401A0A-06E0-7B34-5B2A-8D4699AADE4D}"/>
              </a:ext>
            </a:extLst>
          </p:cNvPr>
          <p:cNvSpPr txBox="1"/>
          <p:nvPr/>
        </p:nvSpPr>
        <p:spPr>
          <a:xfrm>
            <a:off x="2881835" y="831079"/>
            <a:ext cx="228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600" dirty="0"/>
              <a:t>Cyber-Fitness</a:t>
            </a:r>
          </a:p>
        </p:txBody>
      </p:sp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6CE0EE2C-371A-4558-7CCB-D4A03B2D70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880725"/>
              </p:ext>
            </p:extLst>
          </p:nvPr>
        </p:nvGraphicFramePr>
        <p:xfrm>
          <a:off x="6239168" y="701293"/>
          <a:ext cx="3208931" cy="2983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feld 15">
            <a:extLst>
              <a:ext uri="{FF2B5EF4-FFF2-40B4-BE49-F238E27FC236}">
                <a16:creationId xmlns:a16="http://schemas.microsoft.com/office/drawing/2014/main" id="{1F75DC24-CB3E-0602-B776-212829F807A1}"/>
              </a:ext>
            </a:extLst>
          </p:cNvPr>
          <p:cNvSpPr txBox="1"/>
          <p:nvPr/>
        </p:nvSpPr>
        <p:spPr>
          <a:xfrm>
            <a:off x="2881835" y="3825261"/>
            <a:ext cx="6297561" cy="846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/>
              <a:t>Angriffe oder Fehler im Unternehmen schwächen euch.</a:t>
            </a:r>
          </a:p>
          <a:p>
            <a:r>
              <a:rPr lang="de-CH" dirty="0"/>
              <a:t>Passwörter mit Nachrichten verschicken geht gar nicht. </a:t>
            </a:r>
          </a:p>
          <a:p>
            <a:r>
              <a:rPr lang="de-CH" dirty="0"/>
              <a:t>Eure aktuelle Cyber-Fitness beträgt leider nur noch 75%.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1DB8511-FCF9-7AFC-8E97-C739AB44497E}"/>
              </a:ext>
            </a:extLst>
          </p:cNvPr>
          <p:cNvSpPr/>
          <p:nvPr/>
        </p:nvSpPr>
        <p:spPr>
          <a:xfrm>
            <a:off x="7196881" y="1546469"/>
            <a:ext cx="1293505" cy="12935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800" dirty="0">
                <a:solidFill>
                  <a:schemeClr val="tx1"/>
                </a:solidFill>
              </a:rPr>
              <a:t>75</a:t>
            </a:r>
          </a:p>
        </p:txBody>
      </p:sp>
      <p:pic>
        <p:nvPicPr>
          <p:cNvPr id="3" name="Grafik 2" descr="Kreis mit Pfeil nach links mit einfarbiger Füllung">
            <a:extLst>
              <a:ext uri="{FF2B5EF4-FFF2-40B4-BE49-F238E27FC236}">
                <a16:creationId xmlns:a16="http://schemas.microsoft.com/office/drawing/2014/main" id="{1D8C5D8A-5276-4D00-89CB-8BFC8B985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264996" y="3791158"/>
            <a:ext cx="914400" cy="9144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5C71460-F1F8-654E-B3C4-F73DD701EC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37" t="29395" r="6767" b="50580"/>
          <a:stretch/>
        </p:blipFill>
        <p:spPr>
          <a:xfrm>
            <a:off x="2958695" y="2986059"/>
            <a:ext cx="3430457" cy="6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23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9808">
        <p159:morph option="byObject"/>
      </p:transition>
    </mc:Choice>
    <mc:Fallback xmlns="">
      <p:transition spd="slow" advTm="1980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58CD044-4A92-A51D-894E-BC77D60DB60C}"/>
              </a:ext>
            </a:extLst>
          </p:cNvPr>
          <p:cNvGrpSpPr/>
          <p:nvPr/>
        </p:nvGrpSpPr>
        <p:grpSpPr>
          <a:xfrm>
            <a:off x="5575528" y="1750448"/>
            <a:ext cx="5132125" cy="3079275"/>
            <a:chOff x="5196149" y="1940137"/>
            <a:chExt cx="5132125" cy="3079275"/>
          </a:xfrm>
        </p:grpSpPr>
        <p:pic>
          <p:nvPicPr>
            <p:cNvPr id="6" name="Grafik 2">
              <a:extLst>
                <a:ext uri="{FF2B5EF4-FFF2-40B4-BE49-F238E27FC236}">
                  <a16:creationId xmlns:a16="http://schemas.microsoft.com/office/drawing/2014/main" id="{684EB0DB-8D15-D0E0-8E77-A0EE68580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149" y="1940137"/>
              <a:ext cx="5132125" cy="3079275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6F8159D7-B8DD-E51A-B4FF-03B488B79C41}"/>
                </a:ext>
              </a:extLst>
            </p:cNvPr>
            <p:cNvSpPr/>
            <p:nvPr/>
          </p:nvSpPr>
          <p:spPr>
            <a:xfrm>
              <a:off x="8077200" y="2565400"/>
              <a:ext cx="1778000" cy="1733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BFEDCDC4-4E64-CB4C-5AB9-0A211953C40B}"/>
              </a:ext>
            </a:extLst>
          </p:cNvPr>
          <p:cNvSpPr txBox="1"/>
          <p:nvPr/>
        </p:nvSpPr>
        <p:spPr>
          <a:xfrm>
            <a:off x="6357904" y="2561867"/>
            <a:ext cx="2836674" cy="26282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Willkommen im </a:t>
            </a:r>
            <a:r>
              <a:rPr lang="en-GB" sz="1600">
                <a:solidFill>
                  <a:srgbClr val="DA2323"/>
                </a:solidFill>
              </a:rPr>
              <a:t>Cyber-Playground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C859DC7-78C2-F3BE-A05D-D9F94DAB4FCA}"/>
              </a:ext>
            </a:extLst>
          </p:cNvPr>
          <p:cNvSpPr txBox="1"/>
          <p:nvPr/>
        </p:nvSpPr>
        <p:spPr>
          <a:xfrm>
            <a:off x="6357904" y="2906916"/>
            <a:ext cx="1171090" cy="1971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200">
                <a:solidFill>
                  <a:srgbClr val="DA2323"/>
                </a:solidFill>
              </a:rPr>
              <a:t>Was erwartet uns?</a:t>
            </a:r>
          </a:p>
        </p:txBody>
      </p:sp>
      <p:pic>
        <p:nvPicPr>
          <p:cNvPr id="1026" name="Picture 2" descr="Outlook: Briefpapier für Emails - so geht's - CHIP">
            <a:extLst>
              <a:ext uri="{FF2B5EF4-FFF2-40B4-BE49-F238E27FC236}">
                <a16:creationId xmlns:a16="http://schemas.microsoft.com/office/drawing/2014/main" id="{E3F10B33-D9CA-C6E9-7B52-B005CDE07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73" y="3731446"/>
            <a:ext cx="1543495" cy="154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0848DE1-01E0-5B90-33B1-502F6C86ED3E}"/>
              </a:ext>
            </a:extLst>
          </p:cNvPr>
          <p:cNvSpPr txBox="1"/>
          <p:nvPr/>
        </p:nvSpPr>
        <p:spPr>
          <a:xfrm>
            <a:off x="1311573" y="5274942"/>
            <a:ext cx="2479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entury Gothic" panose="020B0502020202020204" pitchFamily="34" charset="0"/>
              </a:rPr>
              <a:t>Einladung mit Link</a:t>
            </a:r>
            <a:endParaRPr lang="de-CH" sz="2000" dirty="0">
              <a:latin typeface="Century Gothic" panose="020B0502020202020204" pitchFamily="34" charset="0"/>
            </a:endParaRP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42DE618D-1BD9-4421-1CBE-9AF254CAB5C0}"/>
              </a:ext>
            </a:extLst>
          </p:cNvPr>
          <p:cNvSpPr/>
          <p:nvPr/>
        </p:nvSpPr>
        <p:spPr>
          <a:xfrm>
            <a:off x="3492964" y="4226035"/>
            <a:ext cx="596900" cy="554315"/>
          </a:xfrm>
          <a:prstGeom prst="rightArrow">
            <a:avLst/>
          </a:prstGeom>
          <a:solidFill>
            <a:srgbClr val="006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9A76FF3-1ECC-7B01-6F8C-B168B9AC7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904" y="3136297"/>
            <a:ext cx="1724026" cy="1297273"/>
          </a:xfrm>
          <a:prstGeom prst="rect">
            <a:avLst/>
          </a:prstGeom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C58661A3-E4AC-FB6A-A0D9-762AF4A0C4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88" y="551122"/>
            <a:ext cx="3057980" cy="228758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71C5D6F-4646-0F2A-DE3B-04328DD60A22}"/>
              </a:ext>
            </a:extLst>
          </p:cNvPr>
          <p:cNvSpPr txBox="1"/>
          <p:nvPr/>
        </p:nvSpPr>
        <p:spPr>
          <a:xfrm>
            <a:off x="1248876" y="2723289"/>
            <a:ext cx="3863010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/>
              <a:t>GA / VB laden KMU zu </a:t>
            </a:r>
            <a:r>
              <a:rPr lang="de-CH" dirty="0" err="1"/>
              <a:t>Playground</a:t>
            </a:r>
            <a:r>
              <a:rPr lang="de-CH" dirty="0"/>
              <a:t> ein</a:t>
            </a:r>
          </a:p>
        </p:txBody>
      </p:sp>
    </p:spTree>
    <p:extLst>
      <p:ext uri="{BB962C8B-B14F-4D97-AF65-F5344CB8AC3E}">
        <p14:creationId xmlns:p14="http://schemas.microsoft.com/office/powerpoint/2010/main" val="40196293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kifahren enthält.&#10;&#10;Automatisch generierte Beschreibung">
            <a:extLst>
              <a:ext uri="{FF2B5EF4-FFF2-40B4-BE49-F238E27FC236}">
                <a16:creationId xmlns:a16="http://schemas.microsoft.com/office/drawing/2014/main" id="{A87D4CDD-40F4-D2AF-27F0-ADEDFAF9E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64" y="1644627"/>
            <a:ext cx="3118886" cy="2984931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4BDF55E-EA10-FE1E-B233-381B7F05FE6B}"/>
              </a:ext>
            </a:extLst>
          </p:cNvPr>
          <p:cNvGrpSpPr/>
          <p:nvPr/>
        </p:nvGrpSpPr>
        <p:grpSpPr>
          <a:xfrm rot="1916958">
            <a:off x="6874053" y="1485173"/>
            <a:ext cx="1590661" cy="2946710"/>
            <a:chOff x="6364625" y="346965"/>
            <a:chExt cx="2751025" cy="5096293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70AFCFD5-9E94-DC91-931B-473F9642A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ABB"/>
                </a:clrFrom>
                <a:clrTo>
                  <a:srgbClr val="FFFAB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64625" y="346965"/>
              <a:ext cx="2751025" cy="5096293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806802BB-1BF0-8369-A4D5-751421BF6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6264" y="1386674"/>
              <a:ext cx="2343600" cy="1789533"/>
            </a:xfrm>
            <a:prstGeom prst="rect">
              <a:avLst/>
            </a:prstGeom>
          </p:spPr>
        </p:pic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345B9497-E520-DC00-EBB8-46409AE9296F}"/>
              </a:ext>
            </a:extLst>
          </p:cNvPr>
          <p:cNvSpPr txBox="1"/>
          <p:nvPr/>
        </p:nvSpPr>
        <p:spPr>
          <a:xfrm>
            <a:off x="1822742" y="5308612"/>
            <a:ext cx="8546515" cy="594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00213" indent="-1700213"/>
            <a:r>
              <a:rPr lang="de-CH" dirty="0"/>
              <a:t>Setting erklären – 	Benedict schlägt vor, die Einführung ins Hacking zu starten,</a:t>
            </a:r>
            <a:br>
              <a:rPr lang="de-CH" dirty="0"/>
            </a:br>
            <a:r>
              <a:rPr lang="de-CH" dirty="0"/>
              <a:t>damit sie dem Betreuer Martin einen Schritt voraus sind.</a:t>
            </a:r>
          </a:p>
        </p:txBody>
      </p:sp>
    </p:spTree>
    <p:extLst>
      <p:ext uri="{BB962C8B-B14F-4D97-AF65-F5344CB8AC3E}">
        <p14:creationId xmlns:p14="http://schemas.microsoft.com/office/powerpoint/2010/main" val="9879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0"/>
    </mc:Choice>
    <mc:Fallback xmlns="">
      <p:transition spd="slow" advTm="1505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Monitor mit einfarbiger Füllung">
            <a:extLst>
              <a:ext uri="{FF2B5EF4-FFF2-40B4-BE49-F238E27FC236}">
                <a16:creationId xmlns:a16="http://schemas.microsoft.com/office/drawing/2014/main" id="{358CAE61-0188-336A-4C6E-DE674485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5510" y="-1231490"/>
            <a:ext cx="9320980" cy="932098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1401A0A-06E0-7B34-5B2A-8D4699AADE4D}"/>
              </a:ext>
            </a:extLst>
          </p:cNvPr>
          <p:cNvSpPr txBox="1"/>
          <p:nvPr/>
        </p:nvSpPr>
        <p:spPr>
          <a:xfrm>
            <a:off x="2881835" y="831079"/>
            <a:ext cx="63801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3600" dirty="0"/>
              <a:t>Was wählt der Hacker?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F75DC24-CB3E-0602-B776-212829F807A1}"/>
              </a:ext>
            </a:extLst>
          </p:cNvPr>
          <p:cNvSpPr txBox="1"/>
          <p:nvPr/>
        </p:nvSpPr>
        <p:spPr>
          <a:xfrm>
            <a:off x="4091203" y="3595186"/>
            <a:ext cx="1654769" cy="594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Ich hole mir die</a:t>
            </a:r>
          </a:p>
          <a:p>
            <a:r>
              <a:rPr lang="de-DE" dirty="0"/>
              <a:t>fetten Fische!</a:t>
            </a:r>
          </a:p>
        </p:txBody>
      </p:sp>
      <p:pic>
        <p:nvPicPr>
          <p:cNvPr id="3" name="Grafik 2" descr="Kreis mit Pfeil nach links mit einfarbiger Füllung">
            <a:extLst>
              <a:ext uri="{FF2B5EF4-FFF2-40B4-BE49-F238E27FC236}">
                <a16:creationId xmlns:a16="http://schemas.microsoft.com/office/drawing/2014/main" id="{1D8C5D8A-5276-4D00-89CB-8BFC8B985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264996" y="3791158"/>
            <a:ext cx="914400" cy="9144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97D3C4E-F223-20F6-57C4-16ED3889B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9942" y="2156852"/>
            <a:ext cx="1917291" cy="127214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D6FC009-9EC2-8E50-7738-0B91D54EC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985" y="2156852"/>
            <a:ext cx="1910074" cy="12708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E026571-66C8-4666-F82F-F5384AB1DF68}"/>
              </a:ext>
            </a:extLst>
          </p:cNvPr>
          <p:cNvSpPr txBox="1"/>
          <p:nvPr/>
        </p:nvSpPr>
        <p:spPr>
          <a:xfrm>
            <a:off x="6253158" y="3595186"/>
            <a:ext cx="2041333" cy="594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Viele kleine Fische machen auch satt!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7F8E0DD-B04A-D113-1231-1E0202E7D27B}"/>
              </a:ext>
            </a:extLst>
          </p:cNvPr>
          <p:cNvSpPr txBox="1"/>
          <p:nvPr/>
        </p:nvSpPr>
        <p:spPr>
          <a:xfrm>
            <a:off x="3914222" y="1477410"/>
            <a:ext cx="4498258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Eure erste Aufgabe: Wählt und klickt weiter…</a:t>
            </a:r>
          </a:p>
        </p:txBody>
      </p:sp>
    </p:spTree>
    <p:extLst>
      <p:ext uri="{BB962C8B-B14F-4D97-AF65-F5344CB8AC3E}">
        <p14:creationId xmlns:p14="http://schemas.microsoft.com/office/powerpoint/2010/main" val="3149311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8602">
        <p159:morph option="byObject"/>
      </p:transition>
    </mc:Choice>
    <mc:Fallback xmlns="">
      <p:transition spd="slow" advTm="18602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Monitor mit einfarbiger Füllung">
            <a:extLst>
              <a:ext uri="{FF2B5EF4-FFF2-40B4-BE49-F238E27FC236}">
                <a16:creationId xmlns:a16="http://schemas.microsoft.com/office/drawing/2014/main" id="{358CAE61-0188-336A-4C6E-DE674485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5510" y="-1231490"/>
            <a:ext cx="9320980" cy="932098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1401A0A-06E0-7B34-5B2A-8D4699AADE4D}"/>
              </a:ext>
            </a:extLst>
          </p:cNvPr>
          <p:cNvSpPr txBox="1"/>
          <p:nvPr/>
        </p:nvSpPr>
        <p:spPr>
          <a:xfrm>
            <a:off x="2881835" y="831079"/>
            <a:ext cx="228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600" dirty="0"/>
              <a:t>Cyber-Fitness</a:t>
            </a:r>
          </a:p>
        </p:txBody>
      </p:sp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6CE0EE2C-371A-4558-7CCB-D4A03B2D70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2668315"/>
              </p:ext>
            </p:extLst>
          </p:nvPr>
        </p:nvGraphicFramePr>
        <p:xfrm>
          <a:off x="6239168" y="701293"/>
          <a:ext cx="3208931" cy="2983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feld 15">
            <a:extLst>
              <a:ext uri="{FF2B5EF4-FFF2-40B4-BE49-F238E27FC236}">
                <a16:creationId xmlns:a16="http://schemas.microsoft.com/office/drawing/2014/main" id="{1F75DC24-CB3E-0602-B776-212829F807A1}"/>
              </a:ext>
            </a:extLst>
          </p:cNvPr>
          <p:cNvSpPr txBox="1"/>
          <p:nvPr/>
        </p:nvSpPr>
        <p:spPr>
          <a:xfrm>
            <a:off x="2881835" y="3146108"/>
            <a:ext cx="6297561" cy="1348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/>
              <a:t>Fast!</a:t>
            </a:r>
          </a:p>
          <a:p>
            <a:r>
              <a:rPr lang="de-DE" dirty="0"/>
              <a:t>Natürlich gibt es die Superhacker.</a:t>
            </a:r>
          </a:p>
          <a:p>
            <a:r>
              <a:rPr lang="de-CH" dirty="0"/>
              <a:t>Für die grosse Hacker-Masse ist </a:t>
            </a:r>
            <a:r>
              <a:rPr lang="de-DE" dirty="0"/>
              <a:t>das aber zu aufwendig. </a:t>
            </a:r>
            <a:endParaRPr lang="de-CH" dirty="0"/>
          </a:p>
          <a:p>
            <a:r>
              <a:rPr lang="de-CH" dirty="0"/>
              <a:t>Hacker fischen mit Netzen!</a:t>
            </a:r>
          </a:p>
          <a:p>
            <a:r>
              <a:rPr lang="de-CH" dirty="0"/>
              <a:t>In der grossen Massen bleiben genügend Fische hängen</a:t>
            </a:r>
            <a:r>
              <a:rPr lang="de-DE" dirty="0"/>
              <a:t>.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1DB8511-FCF9-7AFC-8E97-C739AB44497E}"/>
              </a:ext>
            </a:extLst>
          </p:cNvPr>
          <p:cNvSpPr/>
          <p:nvPr/>
        </p:nvSpPr>
        <p:spPr>
          <a:xfrm>
            <a:off x="7196881" y="1546469"/>
            <a:ext cx="1293505" cy="12935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800" dirty="0">
                <a:solidFill>
                  <a:schemeClr val="tx1"/>
                </a:solidFill>
              </a:rPr>
              <a:t>73</a:t>
            </a:r>
          </a:p>
        </p:txBody>
      </p:sp>
      <p:pic>
        <p:nvPicPr>
          <p:cNvPr id="3" name="Grafik 2" descr="Kreis mit Pfeil nach links mit einfarbiger Füllung">
            <a:extLst>
              <a:ext uri="{FF2B5EF4-FFF2-40B4-BE49-F238E27FC236}">
                <a16:creationId xmlns:a16="http://schemas.microsoft.com/office/drawing/2014/main" id="{1D8C5D8A-5276-4D00-89CB-8BFC8B985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264996" y="3791158"/>
            <a:ext cx="914400" cy="9144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86FD389-DC09-045F-5A80-1A3213552847}"/>
              </a:ext>
            </a:extLst>
          </p:cNvPr>
          <p:cNvSpPr txBox="1"/>
          <p:nvPr/>
        </p:nvSpPr>
        <p:spPr>
          <a:xfrm>
            <a:off x="2881835" y="2065511"/>
            <a:ext cx="3660550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Eure Cyber-Fitness sinkt um 2%.</a:t>
            </a:r>
            <a:endParaRPr lang="de-CH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951299C-6FB6-D3BE-782B-02C9C94E6FD1}"/>
              </a:ext>
            </a:extLst>
          </p:cNvPr>
          <p:cNvSpPr txBox="1"/>
          <p:nvPr/>
        </p:nvSpPr>
        <p:spPr>
          <a:xfrm>
            <a:off x="2881835" y="4488028"/>
            <a:ext cx="6297561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Wie man das macht, ist Teil der nächsten Aufgabe ...</a:t>
            </a:r>
          </a:p>
        </p:txBody>
      </p:sp>
    </p:spTree>
    <p:extLst>
      <p:ext uri="{BB962C8B-B14F-4D97-AF65-F5344CB8AC3E}">
        <p14:creationId xmlns:p14="http://schemas.microsoft.com/office/powerpoint/2010/main" val="2563524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525">
        <p159:morph option="byObject"/>
      </p:transition>
    </mc:Choice>
    <mc:Fallback xmlns="">
      <p:transition spd="slow" advTm="13525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Monitor mit einfarbiger Füllung">
            <a:extLst>
              <a:ext uri="{FF2B5EF4-FFF2-40B4-BE49-F238E27FC236}">
                <a16:creationId xmlns:a16="http://schemas.microsoft.com/office/drawing/2014/main" id="{358CAE61-0188-336A-4C6E-DE674485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5510" y="-1231490"/>
            <a:ext cx="9320980" cy="932098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1401A0A-06E0-7B34-5B2A-8D4699AADE4D}"/>
              </a:ext>
            </a:extLst>
          </p:cNvPr>
          <p:cNvSpPr txBox="1"/>
          <p:nvPr/>
        </p:nvSpPr>
        <p:spPr>
          <a:xfrm>
            <a:off x="2881835" y="831079"/>
            <a:ext cx="228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600" dirty="0"/>
              <a:t>Cyber-Fitness</a:t>
            </a:r>
          </a:p>
        </p:txBody>
      </p:sp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6CE0EE2C-371A-4558-7CCB-D4A03B2D70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8905968"/>
              </p:ext>
            </p:extLst>
          </p:nvPr>
        </p:nvGraphicFramePr>
        <p:xfrm>
          <a:off x="6239168" y="701293"/>
          <a:ext cx="3208931" cy="2983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feld 15">
            <a:extLst>
              <a:ext uri="{FF2B5EF4-FFF2-40B4-BE49-F238E27FC236}">
                <a16:creationId xmlns:a16="http://schemas.microsoft.com/office/drawing/2014/main" id="{1F75DC24-CB3E-0602-B776-212829F807A1}"/>
              </a:ext>
            </a:extLst>
          </p:cNvPr>
          <p:cNvSpPr txBox="1"/>
          <p:nvPr/>
        </p:nvSpPr>
        <p:spPr>
          <a:xfrm>
            <a:off x="2881835" y="3146108"/>
            <a:ext cx="6297561" cy="846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/>
              <a:t>Genau!</a:t>
            </a:r>
          </a:p>
          <a:p>
            <a:r>
              <a:rPr lang="de-CH" dirty="0"/>
              <a:t>Hacker fischen mit Netzen!</a:t>
            </a:r>
          </a:p>
          <a:p>
            <a:r>
              <a:rPr lang="de-CH" dirty="0"/>
              <a:t>In der grossen Massen bleiben genügend Fische hängen</a:t>
            </a:r>
            <a:r>
              <a:rPr lang="de-DE" dirty="0"/>
              <a:t>.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1DB8511-FCF9-7AFC-8E97-C739AB44497E}"/>
              </a:ext>
            </a:extLst>
          </p:cNvPr>
          <p:cNvSpPr/>
          <p:nvPr/>
        </p:nvSpPr>
        <p:spPr>
          <a:xfrm>
            <a:off x="7196881" y="1546469"/>
            <a:ext cx="1293505" cy="12935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800" dirty="0">
                <a:solidFill>
                  <a:schemeClr val="tx1"/>
                </a:solidFill>
              </a:rPr>
              <a:t>77</a:t>
            </a:r>
          </a:p>
        </p:txBody>
      </p:sp>
      <p:pic>
        <p:nvPicPr>
          <p:cNvPr id="3" name="Grafik 2" descr="Kreis mit Pfeil nach links mit einfarbiger Füllung">
            <a:extLst>
              <a:ext uri="{FF2B5EF4-FFF2-40B4-BE49-F238E27FC236}">
                <a16:creationId xmlns:a16="http://schemas.microsoft.com/office/drawing/2014/main" id="{1D8C5D8A-5276-4D00-89CB-8BFC8B985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264996" y="3791158"/>
            <a:ext cx="914400" cy="9144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86FD389-DC09-045F-5A80-1A3213552847}"/>
              </a:ext>
            </a:extLst>
          </p:cNvPr>
          <p:cNvSpPr txBox="1"/>
          <p:nvPr/>
        </p:nvSpPr>
        <p:spPr>
          <a:xfrm>
            <a:off x="2881835" y="2065511"/>
            <a:ext cx="3660550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Eure Cyber-Fitness steigt um 2%.</a:t>
            </a:r>
            <a:endParaRPr lang="de-CH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64CC1B2-A56C-1082-E781-CE799599D796}"/>
              </a:ext>
            </a:extLst>
          </p:cNvPr>
          <p:cNvSpPr txBox="1"/>
          <p:nvPr/>
        </p:nvSpPr>
        <p:spPr>
          <a:xfrm>
            <a:off x="2881835" y="4488028"/>
            <a:ext cx="6297561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Wie man das macht, ist Teil der nächsten Aufgabe ...</a:t>
            </a:r>
          </a:p>
        </p:txBody>
      </p:sp>
    </p:spTree>
    <p:extLst>
      <p:ext uri="{BB962C8B-B14F-4D97-AF65-F5344CB8AC3E}">
        <p14:creationId xmlns:p14="http://schemas.microsoft.com/office/powerpoint/2010/main" val="3597109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208">
        <p159:morph option="byObject"/>
      </p:transition>
    </mc:Choice>
    <mc:Fallback xmlns="">
      <p:transition spd="slow" advTm="10208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7F37D5D-A1C9-60C1-1344-166C349F556B}"/>
              </a:ext>
            </a:extLst>
          </p:cNvPr>
          <p:cNvSpPr/>
          <p:nvPr/>
        </p:nvSpPr>
        <p:spPr>
          <a:xfrm>
            <a:off x="2707804" y="666627"/>
            <a:ext cx="6807855" cy="44363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11" name="Grafik 10" descr="Monitor mit einfarbiger Füllung">
            <a:extLst>
              <a:ext uri="{FF2B5EF4-FFF2-40B4-BE49-F238E27FC236}">
                <a16:creationId xmlns:a16="http://schemas.microsoft.com/office/drawing/2014/main" id="{358CAE61-0188-336A-4C6E-DE674485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5510" y="-1231490"/>
            <a:ext cx="9320980" cy="932098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1401A0A-06E0-7B34-5B2A-8D4699AADE4D}"/>
              </a:ext>
            </a:extLst>
          </p:cNvPr>
          <p:cNvSpPr txBox="1"/>
          <p:nvPr/>
        </p:nvSpPr>
        <p:spPr>
          <a:xfrm>
            <a:off x="2707804" y="831079"/>
            <a:ext cx="6776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3100" dirty="0">
                <a:solidFill>
                  <a:schemeClr val="bg1"/>
                </a:solidFill>
              </a:rPr>
              <a:t>Willkommen im Darknet-Supermarkt</a:t>
            </a:r>
          </a:p>
        </p:txBody>
      </p:sp>
      <p:pic>
        <p:nvPicPr>
          <p:cNvPr id="3" name="Grafik 2" descr="Kreis mit Pfeil nach links mit einfarbiger Füllung">
            <a:extLst>
              <a:ext uri="{FF2B5EF4-FFF2-40B4-BE49-F238E27FC236}">
                <a16:creationId xmlns:a16="http://schemas.microsoft.com/office/drawing/2014/main" id="{1D8C5D8A-5276-4D00-89CB-8BFC8B985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264996" y="3791158"/>
            <a:ext cx="914400" cy="914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C404639-5D4F-95A1-328B-3D5EB4E02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8587" y="1799861"/>
            <a:ext cx="1813802" cy="179216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AB5A253-DF9D-4AD4-287F-E6A9D7843610}"/>
              </a:ext>
            </a:extLst>
          </p:cNvPr>
          <p:cNvSpPr txBox="1"/>
          <p:nvPr/>
        </p:nvSpPr>
        <p:spPr>
          <a:xfrm>
            <a:off x="2853321" y="3976035"/>
            <a:ext cx="7934632" cy="594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Hier kann man als Hacker alles kaufen.</a:t>
            </a:r>
          </a:p>
          <a:p>
            <a:r>
              <a:rPr lang="de-DE" dirty="0">
                <a:solidFill>
                  <a:schemeClr val="bg1"/>
                </a:solidFill>
              </a:rPr>
              <a:t>In welchen Abteilungen habt ihr denn am meisten Erfolg?</a:t>
            </a:r>
          </a:p>
        </p:txBody>
      </p:sp>
    </p:spTree>
    <p:extLst>
      <p:ext uri="{BB962C8B-B14F-4D97-AF65-F5344CB8AC3E}">
        <p14:creationId xmlns:p14="http://schemas.microsoft.com/office/powerpoint/2010/main" val="3288013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501">
        <p159:morph option="byObject"/>
      </p:transition>
    </mc:Choice>
    <mc:Fallback xmlns="">
      <p:transition spd="slow" advTm="8501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7F37D5D-A1C9-60C1-1344-166C349F556B}"/>
              </a:ext>
            </a:extLst>
          </p:cNvPr>
          <p:cNvSpPr/>
          <p:nvPr/>
        </p:nvSpPr>
        <p:spPr>
          <a:xfrm>
            <a:off x="2707804" y="666627"/>
            <a:ext cx="6807855" cy="44363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11" name="Grafik 10" descr="Monitor mit einfarbiger Füllung">
            <a:extLst>
              <a:ext uri="{FF2B5EF4-FFF2-40B4-BE49-F238E27FC236}">
                <a16:creationId xmlns:a16="http://schemas.microsoft.com/office/drawing/2014/main" id="{358CAE61-0188-336A-4C6E-DE674485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5510" y="-1231490"/>
            <a:ext cx="9320980" cy="9320980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FF4A2EF7-57B3-F64A-6675-C53FB87A62C7}"/>
              </a:ext>
            </a:extLst>
          </p:cNvPr>
          <p:cNvSpPr/>
          <p:nvPr/>
        </p:nvSpPr>
        <p:spPr>
          <a:xfrm>
            <a:off x="5127020" y="1232327"/>
            <a:ext cx="3190832" cy="7405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5" name="Grafik 24" descr="Marke 1 mit einfarbiger Füllung">
            <a:extLst>
              <a:ext uri="{FF2B5EF4-FFF2-40B4-BE49-F238E27FC236}">
                <a16:creationId xmlns:a16="http://schemas.microsoft.com/office/drawing/2014/main" id="{4DFB0BD9-704F-F4A1-AF91-3BAE585AE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36524" y="1346545"/>
            <a:ext cx="512066" cy="512066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3DEE1C62-860A-06BD-524C-892ED6AA25E7}"/>
              </a:ext>
            </a:extLst>
          </p:cNvPr>
          <p:cNvSpPr/>
          <p:nvPr/>
        </p:nvSpPr>
        <p:spPr>
          <a:xfrm>
            <a:off x="5127020" y="2006294"/>
            <a:ext cx="3190832" cy="7405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8" name="Grafik 27" descr="Abzeichen mit einfarbiger Füllung">
            <a:extLst>
              <a:ext uri="{FF2B5EF4-FFF2-40B4-BE49-F238E27FC236}">
                <a16:creationId xmlns:a16="http://schemas.microsoft.com/office/drawing/2014/main" id="{93C72D09-4C33-A32C-E10F-603CB9007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36524" y="2120512"/>
            <a:ext cx="512066" cy="512066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A31B805D-1A17-3DA6-FECA-0E61731F7F1D}"/>
              </a:ext>
            </a:extLst>
          </p:cNvPr>
          <p:cNvSpPr/>
          <p:nvPr/>
        </p:nvSpPr>
        <p:spPr>
          <a:xfrm>
            <a:off x="5127020" y="2780261"/>
            <a:ext cx="3190832" cy="7405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1" name="Grafik 30" descr="Marke 3 mit einfarbiger Füllung">
            <a:extLst>
              <a:ext uri="{FF2B5EF4-FFF2-40B4-BE49-F238E27FC236}">
                <a16:creationId xmlns:a16="http://schemas.microsoft.com/office/drawing/2014/main" id="{E9BE531E-AFFD-CD15-349B-8161997D9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36524" y="2894479"/>
            <a:ext cx="512066" cy="512066"/>
          </a:xfrm>
          <a:prstGeom prst="rect">
            <a:avLst/>
          </a:prstGeom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64BCB6E8-26E1-B159-8AE6-8B6DBBBD3EC6}"/>
              </a:ext>
            </a:extLst>
          </p:cNvPr>
          <p:cNvSpPr/>
          <p:nvPr/>
        </p:nvSpPr>
        <p:spPr>
          <a:xfrm>
            <a:off x="5127020" y="3554228"/>
            <a:ext cx="3190832" cy="7405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4" name="Grafik 33" descr="Marke 4 mit einfarbiger Füllung">
            <a:extLst>
              <a:ext uri="{FF2B5EF4-FFF2-40B4-BE49-F238E27FC236}">
                <a16:creationId xmlns:a16="http://schemas.microsoft.com/office/drawing/2014/main" id="{C42F6361-C85C-57B0-98EF-86C2FA5CE0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36524" y="3668446"/>
            <a:ext cx="512066" cy="512066"/>
          </a:xfrm>
          <a:prstGeom prst="rect">
            <a:avLst/>
          </a:prstGeom>
        </p:spPr>
      </p:pic>
      <p:pic>
        <p:nvPicPr>
          <p:cNvPr id="3" name="Grafik 2" descr="Kreis mit Pfeil nach links mit einfarbiger Füllung">
            <a:extLst>
              <a:ext uri="{FF2B5EF4-FFF2-40B4-BE49-F238E27FC236}">
                <a16:creationId xmlns:a16="http://schemas.microsoft.com/office/drawing/2014/main" id="{1D8C5D8A-5276-4D00-89CB-8BFC8B985D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8421329" y="3791454"/>
            <a:ext cx="914400" cy="914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AB5A253-DF9D-4AD4-287F-E6A9D7843610}"/>
              </a:ext>
            </a:extLst>
          </p:cNvPr>
          <p:cNvSpPr txBox="1"/>
          <p:nvPr/>
        </p:nvSpPr>
        <p:spPr>
          <a:xfrm>
            <a:off x="2853321" y="764356"/>
            <a:ext cx="6473559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In welchen Abteilungen habt ihr denn am meisten Erfolg?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4F912E1-54B0-CE88-FF02-C70E9E0F9C25}"/>
              </a:ext>
            </a:extLst>
          </p:cNvPr>
          <p:cNvGrpSpPr/>
          <p:nvPr/>
        </p:nvGrpSpPr>
        <p:grpSpPr>
          <a:xfrm>
            <a:off x="2963175" y="1993168"/>
            <a:ext cx="2114682" cy="701554"/>
            <a:chOff x="2963175" y="1993168"/>
            <a:chExt cx="2114682" cy="701554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7EBD55E-33C0-B111-5060-AD79F4BDBCBD}"/>
                </a:ext>
              </a:extLst>
            </p:cNvPr>
            <p:cNvSpPr txBox="1"/>
            <p:nvPr/>
          </p:nvSpPr>
          <p:spPr>
            <a:xfrm>
              <a:off x="2963175" y="2440806"/>
              <a:ext cx="211468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dirty="0">
                  <a:solidFill>
                    <a:schemeClr val="bg1"/>
                  </a:solidFill>
                </a:rPr>
                <a:t>menschliche Schwächen nutzen</a:t>
              </a:r>
              <a:endParaRPr lang="de-CH" sz="1050" dirty="0">
                <a:solidFill>
                  <a:schemeClr val="bg1"/>
                </a:solidFill>
              </a:endParaRPr>
            </a:p>
          </p:txBody>
        </p:sp>
        <p:pic>
          <p:nvPicPr>
            <p:cNvPr id="12" name="Picture 2" descr="Microsoft, office, outlook Symbol in Microsoft Office Icons">
              <a:extLst>
                <a:ext uri="{FF2B5EF4-FFF2-40B4-BE49-F238E27FC236}">
                  <a16:creationId xmlns:a16="http://schemas.microsoft.com/office/drawing/2014/main" id="{BB6FD2D2-F4D1-E716-25C5-F11AF059EB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002" y="1993168"/>
              <a:ext cx="523028" cy="523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8CE181EE-44FA-64D3-9E28-46B6A1BF81B5}"/>
              </a:ext>
            </a:extLst>
          </p:cNvPr>
          <p:cNvGrpSpPr/>
          <p:nvPr/>
        </p:nvGrpSpPr>
        <p:grpSpPr>
          <a:xfrm>
            <a:off x="3257326" y="3659469"/>
            <a:ext cx="1526380" cy="697709"/>
            <a:chOff x="3257326" y="3659469"/>
            <a:chExt cx="1526380" cy="697709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ED523942-D386-3D6A-4449-A3B99F4AA047}"/>
                </a:ext>
              </a:extLst>
            </p:cNvPr>
            <p:cNvSpPr txBox="1"/>
            <p:nvPr/>
          </p:nvSpPr>
          <p:spPr>
            <a:xfrm>
              <a:off x="3257326" y="4103262"/>
              <a:ext cx="15263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dirty="0">
                  <a:solidFill>
                    <a:schemeClr val="bg1"/>
                  </a:solidFill>
                </a:rPr>
                <a:t>Angriff auf die Technik</a:t>
              </a:r>
              <a:endParaRPr lang="de-CH" sz="1050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75619119-8DA1-5F59-F5D8-CE7A8BB324BD}"/>
                </a:ext>
              </a:extLst>
            </p:cNvPr>
            <p:cNvGrpSpPr/>
            <p:nvPr/>
          </p:nvGrpSpPr>
          <p:grpSpPr>
            <a:xfrm>
              <a:off x="3820174" y="3659469"/>
              <a:ext cx="400684" cy="400684"/>
              <a:chOff x="3115593" y="4841105"/>
              <a:chExt cx="700507" cy="700507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54107014-BD91-AE1D-6449-98554F79A188}"/>
                  </a:ext>
                </a:extLst>
              </p:cNvPr>
              <p:cNvSpPr/>
              <p:nvPr/>
            </p:nvSpPr>
            <p:spPr>
              <a:xfrm>
                <a:off x="3115593" y="4841105"/>
                <a:ext cx="700507" cy="700507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050">
                  <a:solidFill>
                    <a:schemeClr val="bg1"/>
                  </a:solidFill>
                </a:endParaRPr>
              </a:p>
            </p:txBody>
          </p:sp>
          <p:pic>
            <p:nvPicPr>
              <p:cNvPr id="18" name="Grafik 17" descr="Cloudcomputing Silhouette">
                <a:extLst>
                  <a:ext uri="{FF2B5EF4-FFF2-40B4-BE49-F238E27FC236}">
                    <a16:creationId xmlns:a16="http://schemas.microsoft.com/office/drawing/2014/main" id="{6529357C-6D10-1C03-7157-7E714E01A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148242" y="4873755"/>
                <a:ext cx="635210" cy="635210"/>
              </a:xfrm>
              <a:prstGeom prst="rect">
                <a:avLst/>
              </a:prstGeom>
            </p:spPr>
          </p:pic>
        </p:grp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62A92B3D-17CD-2BB2-EA13-F6D289754D05}"/>
              </a:ext>
            </a:extLst>
          </p:cNvPr>
          <p:cNvGrpSpPr/>
          <p:nvPr/>
        </p:nvGrpSpPr>
        <p:grpSpPr>
          <a:xfrm>
            <a:off x="3136299" y="1318660"/>
            <a:ext cx="1768434" cy="666909"/>
            <a:chOff x="3136299" y="1318660"/>
            <a:chExt cx="1768434" cy="666909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744BAB0-304F-A9BA-C76A-62F9938B66FA}"/>
                </a:ext>
              </a:extLst>
            </p:cNvPr>
            <p:cNvSpPr txBox="1"/>
            <p:nvPr/>
          </p:nvSpPr>
          <p:spPr>
            <a:xfrm>
              <a:off x="3136299" y="1731653"/>
              <a:ext cx="176843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dirty="0">
                  <a:solidFill>
                    <a:schemeClr val="bg1"/>
                  </a:solidFill>
                </a:rPr>
                <a:t>schlechte Reaktion nutzen</a:t>
              </a:r>
              <a:endParaRPr lang="de-CH" sz="1050" dirty="0">
                <a:solidFill>
                  <a:schemeClr val="bg1"/>
                </a:solidFill>
              </a:endParaRPr>
            </a:p>
          </p:txBody>
        </p:sp>
        <p:pic>
          <p:nvPicPr>
            <p:cNvPr id="19" name="Picture 4" descr="Brandschutzschild Feuerlöscher">
              <a:extLst>
                <a:ext uri="{FF2B5EF4-FFF2-40B4-BE49-F238E27FC236}">
                  <a16:creationId xmlns:a16="http://schemas.microsoft.com/office/drawing/2014/main" id="{E0DFB4C3-E24A-F94C-0E6C-909C98BF7C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3" t="3467" r="4321" b="3333"/>
            <a:stretch/>
          </p:blipFill>
          <p:spPr bwMode="auto">
            <a:xfrm>
              <a:off x="3817595" y="1318660"/>
              <a:ext cx="405842" cy="412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92DA1CBB-236B-FA0C-D3BC-37BFF4B818FB}"/>
              </a:ext>
            </a:extLst>
          </p:cNvPr>
          <p:cNvGrpSpPr/>
          <p:nvPr/>
        </p:nvGrpSpPr>
        <p:grpSpPr>
          <a:xfrm>
            <a:off x="3282974" y="2849795"/>
            <a:ext cx="1475084" cy="654600"/>
            <a:chOff x="3282974" y="2849795"/>
            <a:chExt cx="1475084" cy="654600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9DE6E01-1043-EAB3-EC1E-E312FC7C2790}"/>
                </a:ext>
              </a:extLst>
            </p:cNvPr>
            <p:cNvSpPr txBox="1"/>
            <p:nvPr/>
          </p:nvSpPr>
          <p:spPr>
            <a:xfrm>
              <a:off x="3282974" y="3250479"/>
              <a:ext cx="147508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50" dirty="0">
                  <a:solidFill>
                    <a:schemeClr val="bg1"/>
                  </a:solidFill>
                </a:rPr>
                <a:t>vor Ort ausspionieren</a:t>
              </a:r>
              <a:endParaRPr lang="de-CH" sz="1050" dirty="0">
                <a:solidFill>
                  <a:schemeClr val="bg1"/>
                </a:solidFill>
              </a:endParaRPr>
            </a:p>
          </p:txBody>
        </p: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9E35884F-B7C4-6B0E-33C7-C57DEEB285ED}"/>
                </a:ext>
              </a:extLst>
            </p:cNvPr>
            <p:cNvGrpSpPr/>
            <p:nvPr/>
          </p:nvGrpSpPr>
          <p:grpSpPr>
            <a:xfrm>
              <a:off x="3820174" y="2849795"/>
              <a:ext cx="400684" cy="400684"/>
              <a:chOff x="3115592" y="3425569"/>
              <a:chExt cx="700507" cy="700507"/>
            </a:xfrm>
          </p:grpSpPr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0CECCAE8-4F71-3393-3AFF-DA8580F705AB}"/>
                  </a:ext>
                </a:extLst>
              </p:cNvPr>
              <p:cNvSpPr/>
              <p:nvPr/>
            </p:nvSpPr>
            <p:spPr>
              <a:xfrm>
                <a:off x="3115592" y="3425569"/>
                <a:ext cx="700507" cy="70050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050">
                  <a:solidFill>
                    <a:schemeClr val="bg1"/>
                  </a:solidFill>
                </a:endParaRPr>
              </a:p>
            </p:txBody>
          </p:sp>
          <p:graphicFrame>
            <p:nvGraphicFramePr>
              <p:cNvPr id="22" name="Objekt 21">
                <a:extLst>
                  <a:ext uri="{FF2B5EF4-FFF2-40B4-BE49-F238E27FC236}">
                    <a16:creationId xmlns:a16="http://schemas.microsoft.com/office/drawing/2014/main" id="{7D72549A-1100-9EF7-217D-D01A11B801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27243157"/>
                  </p:ext>
                </p:extLst>
              </p:nvPr>
            </p:nvGraphicFramePr>
            <p:xfrm>
              <a:off x="3245569" y="3577228"/>
              <a:ext cx="479778" cy="4789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8" imgW="7619040" imgH="7619040" progId="">
                      <p:embed/>
                    </p:oleObj>
                  </mc:Choice>
                  <mc:Fallback>
                    <p:oleObj r:id="rId18" imgW="7619040" imgH="7619040" progId="">
                      <p:embed/>
                      <p:pic>
                        <p:nvPicPr>
                          <p:cNvPr id="22" name="Objekt 21">
                            <a:extLst>
                              <a:ext uri="{FF2B5EF4-FFF2-40B4-BE49-F238E27FC236}">
                                <a16:creationId xmlns:a16="http://schemas.microsoft.com/office/drawing/2014/main" id="{7D72549A-1100-9EF7-217D-D01A11B8018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3245569" y="3577228"/>
                            <a:ext cx="479778" cy="47898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1F263526-19DF-9B60-A76B-7D2DCF547600}"/>
              </a:ext>
            </a:extLst>
          </p:cNvPr>
          <p:cNvSpPr txBox="1"/>
          <p:nvPr/>
        </p:nvSpPr>
        <p:spPr>
          <a:xfrm>
            <a:off x="3008671" y="4534044"/>
            <a:ext cx="5952449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Erstellt eine Reihenfolge. Zieht die Symbole in die Felder.</a:t>
            </a:r>
          </a:p>
        </p:txBody>
      </p:sp>
    </p:spTree>
    <p:extLst>
      <p:ext uri="{BB962C8B-B14F-4D97-AF65-F5344CB8AC3E}">
        <p14:creationId xmlns:p14="http://schemas.microsoft.com/office/powerpoint/2010/main" val="1599357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373">
        <p159:morph option="byObject"/>
      </p:transition>
    </mc:Choice>
    <mc:Fallback xmlns="">
      <p:transition spd="slow" advTm="163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22825 -0.3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3099 0.00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22864 -0.004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276 0.331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7F37D5D-A1C9-60C1-1344-166C349F556B}"/>
              </a:ext>
            </a:extLst>
          </p:cNvPr>
          <p:cNvSpPr/>
          <p:nvPr/>
        </p:nvSpPr>
        <p:spPr>
          <a:xfrm>
            <a:off x="2707804" y="666627"/>
            <a:ext cx="6807855" cy="44363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11" name="Grafik 10" descr="Monitor mit einfarbiger Füllung">
            <a:extLst>
              <a:ext uri="{FF2B5EF4-FFF2-40B4-BE49-F238E27FC236}">
                <a16:creationId xmlns:a16="http://schemas.microsoft.com/office/drawing/2014/main" id="{358CAE61-0188-336A-4C6E-DE674485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5510" y="-1231490"/>
            <a:ext cx="9320980" cy="9320980"/>
          </a:xfrm>
          <a:prstGeom prst="rect">
            <a:avLst/>
          </a:prstGeom>
        </p:spPr>
      </p:pic>
      <p:pic>
        <p:nvPicPr>
          <p:cNvPr id="3" name="Grafik 2" descr="Kreis mit Pfeil nach links mit einfarbiger Füllung">
            <a:extLst>
              <a:ext uri="{FF2B5EF4-FFF2-40B4-BE49-F238E27FC236}">
                <a16:creationId xmlns:a16="http://schemas.microsoft.com/office/drawing/2014/main" id="{1D8C5D8A-5276-4D00-89CB-8BFC8B985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421329" y="3791454"/>
            <a:ext cx="914400" cy="914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AB5A253-DF9D-4AD4-287F-E6A9D7843610}"/>
              </a:ext>
            </a:extLst>
          </p:cNvPr>
          <p:cNvSpPr txBox="1"/>
          <p:nvPr/>
        </p:nvSpPr>
        <p:spPr>
          <a:xfrm>
            <a:off x="2754998" y="764356"/>
            <a:ext cx="6473559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Fast. Hacker wissen genau, wo sie am meisten Erfolg haben.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478383A-CA90-C706-6D78-42195A15E411}"/>
              </a:ext>
            </a:extLst>
          </p:cNvPr>
          <p:cNvGrpSpPr/>
          <p:nvPr/>
        </p:nvGrpSpPr>
        <p:grpSpPr>
          <a:xfrm>
            <a:off x="4190447" y="1312079"/>
            <a:ext cx="3122360" cy="2996687"/>
            <a:chOff x="4190447" y="1312079"/>
            <a:chExt cx="3122360" cy="2996687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005C4175-89E3-87FB-D0D1-F2BDECBA994C}"/>
                </a:ext>
              </a:extLst>
            </p:cNvPr>
            <p:cNvSpPr/>
            <p:nvPr/>
          </p:nvSpPr>
          <p:spPr>
            <a:xfrm>
              <a:off x="4190447" y="3584154"/>
              <a:ext cx="3122360" cy="72461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800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75C49804-92E7-C3BE-419A-0C3A8C829193}"/>
                </a:ext>
              </a:extLst>
            </p:cNvPr>
            <p:cNvSpPr/>
            <p:nvPr/>
          </p:nvSpPr>
          <p:spPr>
            <a:xfrm>
              <a:off x="4342018" y="3751791"/>
              <a:ext cx="385189" cy="3851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8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92D70740-3B0E-56E0-E4CE-F9A092E31C9C}"/>
                </a:ext>
              </a:extLst>
            </p:cNvPr>
            <p:cNvSpPr txBox="1"/>
            <p:nvPr/>
          </p:nvSpPr>
          <p:spPr>
            <a:xfrm>
              <a:off x="4701096" y="3811187"/>
              <a:ext cx="15311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vor Ort ausspionieren</a:t>
              </a:r>
              <a:endParaRPr lang="de-CH" sz="1050" dirty="0"/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805F3E27-6D24-367B-71EF-53298E950A94}"/>
                </a:ext>
              </a:extLst>
            </p:cNvPr>
            <p:cNvSpPr/>
            <p:nvPr/>
          </p:nvSpPr>
          <p:spPr>
            <a:xfrm>
              <a:off x="4190447" y="1312079"/>
              <a:ext cx="3122360" cy="72461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800"/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C114B0D8-106F-AFF6-9985-52A2EA53F4D6}"/>
                </a:ext>
              </a:extLst>
            </p:cNvPr>
            <p:cNvSpPr/>
            <p:nvPr/>
          </p:nvSpPr>
          <p:spPr>
            <a:xfrm>
              <a:off x="4190447" y="2069437"/>
              <a:ext cx="3122360" cy="72461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800"/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38410C42-249D-82F1-D739-2C740AE2B2F1}"/>
                </a:ext>
              </a:extLst>
            </p:cNvPr>
            <p:cNvSpPr/>
            <p:nvPr/>
          </p:nvSpPr>
          <p:spPr>
            <a:xfrm>
              <a:off x="4190447" y="2826796"/>
              <a:ext cx="3122360" cy="72461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800"/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8730FE58-8033-CD30-D3E9-D1BF2EF7F1DA}"/>
                </a:ext>
              </a:extLst>
            </p:cNvPr>
            <p:cNvSpPr txBox="1"/>
            <p:nvPr/>
          </p:nvSpPr>
          <p:spPr>
            <a:xfrm>
              <a:off x="4701096" y="2316672"/>
              <a:ext cx="15263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Angriff auf die Technik</a:t>
              </a:r>
              <a:endParaRPr lang="de-CH" sz="1050" dirty="0"/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E2B93BA3-DB98-E80E-7294-0C38C00FAD0E}"/>
                </a:ext>
              </a:extLst>
            </p:cNvPr>
            <p:cNvSpPr txBox="1"/>
            <p:nvPr/>
          </p:nvSpPr>
          <p:spPr>
            <a:xfrm>
              <a:off x="4270584" y="3843191"/>
              <a:ext cx="5099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" dirty="0">
                  <a:solidFill>
                    <a:schemeClr val="bg1"/>
                  </a:solidFill>
                </a:rPr>
                <a:t>&lt;2%</a:t>
              </a:r>
              <a:endParaRPr lang="de-CH" sz="800" dirty="0"/>
            </a:p>
          </p:txBody>
        </p:sp>
        <p:pic>
          <p:nvPicPr>
            <p:cNvPr id="46" name="Picture 2" descr="Microsoft, office, outlook Symbol in Microsoft Office Icons">
              <a:extLst>
                <a:ext uri="{FF2B5EF4-FFF2-40B4-BE49-F238E27FC236}">
                  <a16:creationId xmlns:a16="http://schemas.microsoft.com/office/drawing/2014/main" id="{A143870C-783B-6B1A-2FC5-7A46D7108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3837" y="1423846"/>
              <a:ext cx="501077" cy="501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8DF0E1AF-1043-FF52-6BE5-F13448C07FF8}"/>
                </a:ext>
              </a:extLst>
            </p:cNvPr>
            <p:cNvSpPr/>
            <p:nvPr/>
          </p:nvSpPr>
          <p:spPr>
            <a:xfrm>
              <a:off x="4342018" y="3019324"/>
              <a:ext cx="385189" cy="3851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8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7C2EC154-EC3A-8484-2586-A5A29674FF43}"/>
                </a:ext>
              </a:extLst>
            </p:cNvPr>
            <p:cNvSpPr txBox="1"/>
            <p:nvPr/>
          </p:nvSpPr>
          <p:spPr>
            <a:xfrm>
              <a:off x="4270584" y="3110724"/>
              <a:ext cx="5099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" dirty="0">
                  <a:solidFill>
                    <a:schemeClr val="bg1"/>
                  </a:solidFill>
                </a:rPr>
                <a:t>&gt;2%</a:t>
              </a:r>
              <a:endParaRPr lang="de-CH" sz="800" dirty="0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DBCEA5BA-B69A-EDCF-BF75-95AA5C65A78E}"/>
                </a:ext>
              </a:extLst>
            </p:cNvPr>
            <p:cNvSpPr/>
            <p:nvPr/>
          </p:nvSpPr>
          <p:spPr>
            <a:xfrm>
              <a:off x="4353173" y="2261275"/>
              <a:ext cx="385189" cy="3851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8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C5EF9B1C-8A46-55C3-CD52-2A87AC235AD6}"/>
                </a:ext>
              </a:extLst>
            </p:cNvPr>
            <p:cNvSpPr txBox="1"/>
            <p:nvPr/>
          </p:nvSpPr>
          <p:spPr>
            <a:xfrm>
              <a:off x="4243153" y="2352676"/>
              <a:ext cx="6183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" dirty="0">
                  <a:solidFill>
                    <a:schemeClr val="bg1"/>
                  </a:solidFill>
                </a:rPr>
                <a:t>&gt;20%</a:t>
              </a:r>
              <a:endParaRPr lang="de-CH" sz="800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0580E6FE-D2A9-6E42-DC40-9B85A6C64349}"/>
                </a:ext>
              </a:extLst>
            </p:cNvPr>
            <p:cNvSpPr/>
            <p:nvPr/>
          </p:nvSpPr>
          <p:spPr>
            <a:xfrm>
              <a:off x="4342018" y="1481790"/>
              <a:ext cx="385189" cy="3851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800" dirty="0">
                <a:solidFill>
                  <a:schemeClr val="bg1"/>
                </a:solidFill>
              </a:endParaRP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C33612CF-F7C8-5D0F-47EA-A2676620E97C}"/>
                </a:ext>
              </a:extLst>
            </p:cNvPr>
            <p:cNvSpPr txBox="1"/>
            <p:nvPr/>
          </p:nvSpPr>
          <p:spPr>
            <a:xfrm>
              <a:off x="4231998" y="1573190"/>
              <a:ext cx="6183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" dirty="0">
                  <a:solidFill>
                    <a:schemeClr val="bg1"/>
                  </a:solidFill>
                </a:rPr>
                <a:t>&gt;80%</a:t>
              </a:r>
              <a:endParaRPr lang="de-CH" sz="800" dirty="0"/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E1E7BBA6-DB5A-9166-C751-62352DDF011B}"/>
                </a:ext>
              </a:extLst>
            </p:cNvPr>
            <p:cNvSpPr txBox="1"/>
            <p:nvPr/>
          </p:nvSpPr>
          <p:spPr>
            <a:xfrm>
              <a:off x="4701096" y="3086576"/>
              <a:ext cx="176843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schlechte Reaktion nutzen</a:t>
              </a:r>
              <a:endParaRPr lang="de-CH" sz="1050" dirty="0"/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0473F248-93A7-79A6-5E18-78F9CC46BE4B}"/>
                </a:ext>
              </a:extLst>
            </p:cNvPr>
            <p:cNvSpPr txBox="1"/>
            <p:nvPr/>
          </p:nvSpPr>
          <p:spPr>
            <a:xfrm>
              <a:off x="4701095" y="1537186"/>
              <a:ext cx="211468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/>
                <a:t>menschliche Schwächen nutzen</a:t>
              </a:r>
              <a:endParaRPr lang="de-CH" sz="1050" dirty="0"/>
            </a:p>
          </p:txBody>
        </p: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FAC4BA85-ED9F-0450-2042-93DC1DA08853}"/>
                </a:ext>
              </a:extLst>
            </p:cNvPr>
            <p:cNvGrpSpPr/>
            <p:nvPr/>
          </p:nvGrpSpPr>
          <p:grpSpPr>
            <a:xfrm>
              <a:off x="6749863" y="2261937"/>
              <a:ext cx="383867" cy="383867"/>
              <a:chOff x="3115593" y="4841105"/>
              <a:chExt cx="700507" cy="700507"/>
            </a:xfrm>
          </p:grpSpPr>
          <p:sp>
            <p:nvSpPr>
              <p:cNvPr id="56" name="Rechteck 55">
                <a:extLst>
                  <a:ext uri="{FF2B5EF4-FFF2-40B4-BE49-F238E27FC236}">
                    <a16:creationId xmlns:a16="http://schemas.microsoft.com/office/drawing/2014/main" id="{4609235F-090E-D47A-0B1E-D2FFB1916488}"/>
                  </a:ext>
                </a:extLst>
              </p:cNvPr>
              <p:cNvSpPr/>
              <p:nvPr/>
            </p:nvSpPr>
            <p:spPr>
              <a:xfrm>
                <a:off x="3115593" y="4841105"/>
                <a:ext cx="700507" cy="700507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800"/>
              </a:p>
            </p:txBody>
          </p:sp>
          <p:pic>
            <p:nvPicPr>
              <p:cNvPr id="57" name="Grafik 56" descr="Cloudcomputing Silhouette">
                <a:extLst>
                  <a:ext uri="{FF2B5EF4-FFF2-40B4-BE49-F238E27FC236}">
                    <a16:creationId xmlns:a16="http://schemas.microsoft.com/office/drawing/2014/main" id="{8B6D924B-7252-30F4-82C5-A59D22F60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148242" y="4873755"/>
                <a:ext cx="635210" cy="635210"/>
              </a:xfrm>
              <a:prstGeom prst="rect">
                <a:avLst/>
              </a:prstGeom>
            </p:spPr>
          </p:pic>
        </p:grpSp>
        <p:pic>
          <p:nvPicPr>
            <p:cNvPr id="58" name="Picture 4" descr="Brandschutzschild Feuerlöscher">
              <a:extLst>
                <a:ext uri="{FF2B5EF4-FFF2-40B4-BE49-F238E27FC236}">
                  <a16:creationId xmlns:a16="http://schemas.microsoft.com/office/drawing/2014/main" id="{06EA48C4-1ECE-31A1-CC36-2B77939E85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3" t="3467" r="4321" b="3333"/>
            <a:stretch/>
          </p:blipFill>
          <p:spPr bwMode="auto">
            <a:xfrm>
              <a:off x="6744921" y="3009054"/>
              <a:ext cx="388809" cy="39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3C69CD7C-8B67-641A-ED15-999C3B729BA5}"/>
                </a:ext>
              </a:extLst>
            </p:cNvPr>
            <p:cNvGrpSpPr/>
            <p:nvPr/>
          </p:nvGrpSpPr>
          <p:grpSpPr>
            <a:xfrm>
              <a:off x="6762442" y="3756453"/>
              <a:ext cx="383867" cy="383867"/>
              <a:chOff x="3115592" y="3425569"/>
              <a:chExt cx="700507" cy="700507"/>
            </a:xfrm>
          </p:grpSpPr>
          <p:sp>
            <p:nvSpPr>
              <p:cNvPr id="60" name="Rechteck 59">
                <a:extLst>
                  <a:ext uri="{FF2B5EF4-FFF2-40B4-BE49-F238E27FC236}">
                    <a16:creationId xmlns:a16="http://schemas.microsoft.com/office/drawing/2014/main" id="{5AEA5321-C2C5-D2D8-6D4A-31382C5CE886}"/>
                  </a:ext>
                </a:extLst>
              </p:cNvPr>
              <p:cNvSpPr/>
              <p:nvPr/>
            </p:nvSpPr>
            <p:spPr>
              <a:xfrm>
                <a:off x="3115592" y="3425569"/>
                <a:ext cx="700507" cy="70050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800"/>
              </a:p>
            </p:txBody>
          </p:sp>
          <p:graphicFrame>
            <p:nvGraphicFramePr>
              <p:cNvPr id="61" name="Objekt 60">
                <a:extLst>
                  <a:ext uri="{FF2B5EF4-FFF2-40B4-BE49-F238E27FC236}">
                    <a16:creationId xmlns:a16="http://schemas.microsoft.com/office/drawing/2014/main" id="{EA395478-5E58-9C80-E9AE-5F26386529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6461020"/>
                  </p:ext>
                </p:extLst>
              </p:nvPr>
            </p:nvGraphicFramePr>
            <p:xfrm>
              <a:off x="3245569" y="3577228"/>
              <a:ext cx="479778" cy="4789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0" imgW="7619040" imgH="7619040" progId="">
                      <p:embed/>
                    </p:oleObj>
                  </mc:Choice>
                  <mc:Fallback>
                    <p:oleObj r:id="rId10" imgW="7619040" imgH="7619040" progId="">
                      <p:embed/>
                      <p:pic>
                        <p:nvPicPr>
                          <p:cNvPr id="61" name="Objekt 60">
                            <a:extLst>
                              <a:ext uri="{FF2B5EF4-FFF2-40B4-BE49-F238E27FC236}">
                                <a16:creationId xmlns:a16="http://schemas.microsoft.com/office/drawing/2014/main" id="{EA395478-5E58-9C80-E9AE-5F263865297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3245569" y="3577228"/>
                            <a:ext cx="479778" cy="47898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071FC385-D981-512F-3EEE-207B9B224668}"/>
              </a:ext>
            </a:extLst>
          </p:cNvPr>
          <p:cNvSpPr txBox="1"/>
          <p:nvPr/>
        </p:nvSpPr>
        <p:spPr>
          <a:xfrm>
            <a:off x="2754998" y="4474580"/>
            <a:ext cx="6473559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Darum stärkt ihr euch auf diesen Ebenen mit …</a:t>
            </a:r>
          </a:p>
        </p:txBody>
      </p:sp>
    </p:spTree>
    <p:extLst>
      <p:ext uri="{BB962C8B-B14F-4D97-AF65-F5344CB8AC3E}">
        <p14:creationId xmlns:p14="http://schemas.microsoft.com/office/powerpoint/2010/main" val="2067885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173">
        <p159:morph option="byObject"/>
      </p:transition>
    </mc:Choice>
    <mc:Fallback xmlns="">
      <p:transition spd="slow" advTm="13173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7F37D5D-A1C9-60C1-1344-166C349F556B}"/>
              </a:ext>
            </a:extLst>
          </p:cNvPr>
          <p:cNvSpPr/>
          <p:nvPr/>
        </p:nvSpPr>
        <p:spPr>
          <a:xfrm>
            <a:off x="2707804" y="666627"/>
            <a:ext cx="6807855" cy="44363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11" name="Grafik 10" descr="Monitor mit einfarbiger Füllung">
            <a:extLst>
              <a:ext uri="{FF2B5EF4-FFF2-40B4-BE49-F238E27FC236}">
                <a16:creationId xmlns:a16="http://schemas.microsoft.com/office/drawing/2014/main" id="{358CAE61-0188-336A-4C6E-DE674485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5510" y="-1231490"/>
            <a:ext cx="9320980" cy="9320980"/>
          </a:xfrm>
          <a:prstGeom prst="rect">
            <a:avLst/>
          </a:prstGeom>
        </p:spPr>
      </p:pic>
      <p:pic>
        <p:nvPicPr>
          <p:cNvPr id="3" name="Grafik 2" descr="Kreis mit Pfeil nach links mit einfarbiger Füllung">
            <a:extLst>
              <a:ext uri="{FF2B5EF4-FFF2-40B4-BE49-F238E27FC236}">
                <a16:creationId xmlns:a16="http://schemas.microsoft.com/office/drawing/2014/main" id="{1D8C5D8A-5276-4D00-89CB-8BFC8B985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466864" y="3791454"/>
            <a:ext cx="914400" cy="914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64C241A-5828-A964-4858-F75AD8BC6D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55"/>
          <a:stretch/>
        </p:blipFill>
        <p:spPr>
          <a:xfrm>
            <a:off x="2676341" y="716377"/>
            <a:ext cx="5759060" cy="42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5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173">
        <p159:morph option="byObject"/>
      </p:transition>
    </mc:Choice>
    <mc:Fallback xmlns="">
      <p:transition spd="slow" advTm="13173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7F37D5D-A1C9-60C1-1344-166C349F556B}"/>
              </a:ext>
            </a:extLst>
          </p:cNvPr>
          <p:cNvSpPr/>
          <p:nvPr/>
        </p:nvSpPr>
        <p:spPr>
          <a:xfrm>
            <a:off x="2707804" y="666627"/>
            <a:ext cx="6807855" cy="44363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11" name="Grafik 10" descr="Monitor mit einfarbiger Füllung">
            <a:extLst>
              <a:ext uri="{FF2B5EF4-FFF2-40B4-BE49-F238E27FC236}">
                <a16:creationId xmlns:a16="http://schemas.microsoft.com/office/drawing/2014/main" id="{358CAE61-0188-336A-4C6E-DE674485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5510" y="-1231490"/>
            <a:ext cx="9320980" cy="9320980"/>
          </a:xfrm>
          <a:prstGeom prst="rect">
            <a:avLst/>
          </a:prstGeom>
        </p:spPr>
      </p:pic>
      <p:pic>
        <p:nvPicPr>
          <p:cNvPr id="3" name="Grafik 2" descr="Kreis mit Pfeil nach links mit einfarbiger Füllung">
            <a:extLst>
              <a:ext uri="{FF2B5EF4-FFF2-40B4-BE49-F238E27FC236}">
                <a16:creationId xmlns:a16="http://schemas.microsoft.com/office/drawing/2014/main" id="{1D8C5D8A-5276-4D00-89CB-8BFC8B985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466864" y="3791454"/>
            <a:ext cx="914400" cy="914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4840A4D-3D42-DB54-97AA-3043F5F4C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0736" y="719186"/>
            <a:ext cx="5676004" cy="42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86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173">
        <p159:morph option="byObject"/>
      </p:transition>
    </mc:Choice>
    <mc:Fallback xmlns="">
      <p:transition spd="slow" advTm="13173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7F37D5D-A1C9-60C1-1344-166C349F556B}"/>
              </a:ext>
            </a:extLst>
          </p:cNvPr>
          <p:cNvSpPr/>
          <p:nvPr/>
        </p:nvSpPr>
        <p:spPr>
          <a:xfrm>
            <a:off x="2707804" y="666627"/>
            <a:ext cx="6807855" cy="44363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11" name="Grafik 10" descr="Monitor mit einfarbiger Füllung">
            <a:extLst>
              <a:ext uri="{FF2B5EF4-FFF2-40B4-BE49-F238E27FC236}">
                <a16:creationId xmlns:a16="http://schemas.microsoft.com/office/drawing/2014/main" id="{358CAE61-0188-336A-4C6E-DE674485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5510" y="-1231490"/>
            <a:ext cx="9320980" cy="9320980"/>
          </a:xfrm>
          <a:prstGeom prst="rect">
            <a:avLst/>
          </a:prstGeom>
        </p:spPr>
      </p:pic>
      <p:pic>
        <p:nvPicPr>
          <p:cNvPr id="3" name="Grafik 2" descr="Kreis mit Pfeil nach links mit einfarbiger Füllung">
            <a:extLst>
              <a:ext uri="{FF2B5EF4-FFF2-40B4-BE49-F238E27FC236}">
                <a16:creationId xmlns:a16="http://schemas.microsoft.com/office/drawing/2014/main" id="{1D8C5D8A-5276-4D00-89CB-8BFC8B985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466864" y="3791454"/>
            <a:ext cx="914400" cy="914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C59B3FD-C659-8E65-200F-2161974960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56"/>
          <a:stretch/>
        </p:blipFill>
        <p:spPr>
          <a:xfrm>
            <a:off x="2746740" y="716376"/>
            <a:ext cx="5739404" cy="425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82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173">
        <p159:morph option="byObject"/>
      </p:transition>
    </mc:Choice>
    <mc:Fallback xmlns="">
      <p:transition spd="slow" advTm="13173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>
            <a:extLst>
              <a:ext uri="{FF2B5EF4-FFF2-40B4-BE49-F238E27FC236}">
                <a16:creationId xmlns:a16="http://schemas.microsoft.com/office/drawing/2014/main" id="{D0D7838E-391D-4409-3FB9-9C9B55D6E078}"/>
              </a:ext>
            </a:extLst>
          </p:cNvPr>
          <p:cNvSpPr txBox="1"/>
          <p:nvPr/>
        </p:nvSpPr>
        <p:spPr>
          <a:xfrm>
            <a:off x="12228166" y="1921374"/>
            <a:ext cx="4160921" cy="394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verbessern unsere Cyberfitness</a:t>
            </a:r>
          </a:p>
        </p:txBody>
      </p:sp>
      <p:pic>
        <p:nvPicPr>
          <p:cNvPr id="20" name="Picture 4" descr="Box-Handschuhe 4 Unzen | backwinkel.de">
            <a:extLst>
              <a:ext uri="{FF2B5EF4-FFF2-40B4-BE49-F238E27FC236}">
                <a16:creationId xmlns:a16="http://schemas.microsoft.com/office/drawing/2014/main" id="{2EE45A71-8217-EC9B-212F-C38E7CD1F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10787" b="10848"/>
          <a:stretch/>
        </p:blipFill>
        <p:spPr bwMode="auto">
          <a:xfrm>
            <a:off x="12584601" y="2813050"/>
            <a:ext cx="3448050" cy="276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E7954FDE-D74F-6920-23DB-BBC2D7D77C73}"/>
              </a:ext>
            </a:extLst>
          </p:cNvPr>
          <p:cNvSpPr/>
          <p:nvPr/>
        </p:nvSpPr>
        <p:spPr>
          <a:xfrm rot="5400000">
            <a:off x="1080393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58CD044-4A92-A51D-894E-BC77D60DB60C}"/>
              </a:ext>
            </a:extLst>
          </p:cNvPr>
          <p:cNvGrpSpPr/>
          <p:nvPr/>
        </p:nvGrpSpPr>
        <p:grpSpPr>
          <a:xfrm>
            <a:off x="961535" y="56561"/>
            <a:ext cx="10312924" cy="6801439"/>
            <a:chOff x="5911982" y="2370264"/>
            <a:chExt cx="4016864" cy="2649148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684EB0DB-8D15-D0E0-8E77-A0EE68580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48" t="13968" r="7783"/>
            <a:stretch/>
          </p:blipFill>
          <p:spPr>
            <a:xfrm>
              <a:off x="5911982" y="2370264"/>
              <a:ext cx="4016864" cy="2649148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6F8159D7-B8DD-E51A-B4FF-03B488B79C41}"/>
                </a:ext>
              </a:extLst>
            </p:cNvPr>
            <p:cNvSpPr/>
            <p:nvPr/>
          </p:nvSpPr>
          <p:spPr>
            <a:xfrm>
              <a:off x="8077200" y="2565400"/>
              <a:ext cx="1778000" cy="1733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BFEDCDC4-4E64-CB4C-5AB9-0A211953C40B}"/>
              </a:ext>
            </a:extLst>
          </p:cNvPr>
          <p:cNvSpPr txBox="1"/>
          <p:nvPr/>
        </p:nvSpPr>
        <p:spPr>
          <a:xfrm>
            <a:off x="1132378" y="1035493"/>
            <a:ext cx="9105745" cy="841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3200">
                <a:solidFill>
                  <a:srgbClr val="DA2323"/>
                </a:solidFill>
              </a:rPr>
              <a:t>Willkommen im </a:t>
            </a:r>
            <a:r>
              <a:rPr lang="en-GB" sz="3200">
                <a:solidFill>
                  <a:srgbClr val="DA2323"/>
                </a:solidFill>
              </a:rPr>
              <a:t>Cyber-Playground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C859DC7-78C2-F3BE-A05D-D9F94DAB4FCA}"/>
              </a:ext>
            </a:extLst>
          </p:cNvPr>
          <p:cNvSpPr txBox="1"/>
          <p:nvPr/>
        </p:nvSpPr>
        <p:spPr>
          <a:xfrm>
            <a:off x="1132374" y="1921374"/>
            <a:ext cx="3751139" cy="6310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Was erwartet uns?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9A76FF3-1ECC-7B01-6F8C-B168B9AC7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378" y="2510287"/>
            <a:ext cx="4426276" cy="3330627"/>
          </a:xfrm>
          <a:prstGeom prst="rect">
            <a:avLst/>
          </a:prstGeom>
        </p:spPr>
      </p:pic>
      <p:pic>
        <p:nvPicPr>
          <p:cNvPr id="14" name="Grafik 13" descr="Ein Bild, das Text, Skifahren enthält.&#10;&#10;Automatisch generierte Beschreibung">
            <a:extLst>
              <a:ext uri="{FF2B5EF4-FFF2-40B4-BE49-F238E27FC236}">
                <a16:creationId xmlns:a16="http://schemas.microsoft.com/office/drawing/2014/main" id="{1A453BA9-F903-8238-6510-8547362B9A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11" y="2905125"/>
            <a:ext cx="3118886" cy="298493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EDFF4107-E6D0-523F-8A18-5A314623BC8A}"/>
              </a:ext>
            </a:extLst>
          </p:cNvPr>
          <p:cNvSpPr txBox="1"/>
          <p:nvPr/>
        </p:nvSpPr>
        <p:spPr>
          <a:xfrm>
            <a:off x="6689705" y="1921374"/>
            <a:ext cx="3751139" cy="4839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Wir als Team …</a:t>
            </a:r>
          </a:p>
        </p:txBody>
      </p:sp>
    </p:spTree>
    <p:extLst>
      <p:ext uri="{BB962C8B-B14F-4D97-AF65-F5344CB8AC3E}">
        <p14:creationId xmlns:p14="http://schemas.microsoft.com/office/powerpoint/2010/main" val="2573433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7F37D5D-A1C9-60C1-1344-166C349F556B}"/>
              </a:ext>
            </a:extLst>
          </p:cNvPr>
          <p:cNvSpPr/>
          <p:nvPr/>
        </p:nvSpPr>
        <p:spPr>
          <a:xfrm>
            <a:off x="2707804" y="666627"/>
            <a:ext cx="6807855" cy="44363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11" name="Grafik 10" descr="Monitor mit einfarbiger Füllung">
            <a:extLst>
              <a:ext uri="{FF2B5EF4-FFF2-40B4-BE49-F238E27FC236}">
                <a16:creationId xmlns:a16="http://schemas.microsoft.com/office/drawing/2014/main" id="{358CAE61-0188-336A-4C6E-DE674485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5510" y="-1231490"/>
            <a:ext cx="9320980" cy="9320980"/>
          </a:xfrm>
          <a:prstGeom prst="rect">
            <a:avLst/>
          </a:prstGeom>
        </p:spPr>
      </p:pic>
      <p:pic>
        <p:nvPicPr>
          <p:cNvPr id="3" name="Grafik 2" descr="Kreis mit Pfeil nach links mit einfarbiger Füllung">
            <a:extLst>
              <a:ext uri="{FF2B5EF4-FFF2-40B4-BE49-F238E27FC236}">
                <a16:creationId xmlns:a16="http://schemas.microsoft.com/office/drawing/2014/main" id="{1D8C5D8A-5276-4D00-89CB-8BFC8B985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466864" y="3791454"/>
            <a:ext cx="914400" cy="914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7153D4A-F85E-7217-7E54-E1B095CD2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0327" y="728024"/>
            <a:ext cx="5640055" cy="42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00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173">
        <p159:morph option="byObject"/>
      </p:transition>
    </mc:Choice>
    <mc:Fallback xmlns="">
      <p:transition spd="slow" advTm="13173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Monitor mit einfarbiger Füllung">
            <a:extLst>
              <a:ext uri="{FF2B5EF4-FFF2-40B4-BE49-F238E27FC236}">
                <a16:creationId xmlns:a16="http://schemas.microsoft.com/office/drawing/2014/main" id="{358CAE61-0188-336A-4C6E-DE674485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5510" y="-1231490"/>
            <a:ext cx="9320980" cy="9320980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D12C883-7F0D-A440-41B5-D5BC46526AAD}"/>
              </a:ext>
            </a:extLst>
          </p:cNvPr>
          <p:cNvGrpSpPr/>
          <p:nvPr/>
        </p:nvGrpSpPr>
        <p:grpSpPr>
          <a:xfrm>
            <a:off x="2987008" y="961682"/>
            <a:ext cx="3302956" cy="2983856"/>
            <a:chOff x="2987008" y="961682"/>
            <a:chExt cx="3302956" cy="298385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4038E1F9-79E4-C946-D021-2ACF8420C04B}"/>
                </a:ext>
              </a:extLst>
            </p:cNvPr>
            <p:cNvSpPr/>
            <p:nvPr/>
          </p:nvSpPr>
          <p:spPr>
            <a:xfrm>
              <a:off x="2987008" y="3224029"/>
              <a:ext cx="3302956" cy="72150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100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C13D09C4-97AF-A2C8-0D66-B6C01FDBFB81}"/>
                </a:ext>
              </a:extLst>
            </p:cNvPr>
            <p:cNvSpPr/>
            <p:nvPr/>
          </p:nvSpPr>
          <p:spPr>
            <a:xfrm>
              <a:off x="2987008" y="961682"/>
              <a:ext cx="3302956" cy="721509"/>
            </a:xfrm>
            <a:prstGeom prst="rect">
              <a:avLst/>
            </a:prstGeom>
            <a:solidFill>
              <a:srgbClr val="1E7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100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B0067A4C-189C-B5D9-22EA-BCDCF7928F09}"/>
                </a:ext>
              </a:extLst>
            </p:cNvPr>
            <p:cNvSpPr/>
            <p:nvPr/>
          </p:nvSpPr>
          <p:spPr>
            <a:xfrm>
              <a:off x="2987008" y="1715798"/>
              <a:ext cx="3302956" cy="721509"/>
            </a:xfrm>
            <a:prstGeom prst="rect">
              <a:avLst/>
            </a:prstGeom>
            <a:solidFill>
              <a:srgbClr val="FAC7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100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7F1C7A4E-C055-C3B5-1428-B66BCFE5E647}"/>
                </a:ext>
              </a:extLst>
            </p:cNvPr>
            <p:cNvSpPr/>
            <p:nvPr/>
          </p:nvSpPr>
          <p:spPr>
            <a:xfrm>
              <a:off x="2987008" y="2469913"/>
              <a:ext cx="3302956" cy="721509"/>
            </a:xfrm>
            <a:prstGeom prst="rect">
              <a:avLst/>
            </a:prstGeom>
            <a:solidFill>
              <a:srgbClr val="E200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100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739C2FDD-7B15-0FC3-73E4-00661053832A}"/>
              </a:ext>
            </a:extLst>
          </p:cNvPr>
          <p:cNvGrpSpPr/>
          <p:nvPr/>
        </p:nvGrpSpPr>
        <p:grpSpPr>
          <a:xfrm>
            <a:off x="6828831" y="896381"/>
            <a:ext cx="2178173" cy="2025395"/>
            <a:chOff x="4165600" y="-130629"/>
            <a:chExt cx="7695292" cy="7155543"/>
          </a:xfrm>
        </p:grpSpPr>
        <p:graphicFrame>
          <p:nvGraphicFramePr>
            <p:cNvPr id="35" name="Diagramm 34">
              <a:extLst>
                <a:ext uri="{FF2B5EF4-FFF2-40B4-BE49-F238E27FC236}">
                  <a16:creationId xmlns:a16="http://schemas.microsoft.com/office/drawing/2014/main" id="{AC644A61-5AC9-25A1-CB0A-2D3C6C0C49E5}"/>
                </a:ext>
              </a:extLst>
            </p:cNvPr>
            <p:cNvGraphicFramePr/>
            <p:nvPr/>
          </p:nvGraphicFramePr>
          <p:xfrm>
            <a:off x="4165600" y="-130629"/>
            <a:ext cx="7695292" cy="71555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C02BE0EB-B7B5-6117-3CEA-45407A8E3429}"/>
                </a:ext>
              </a:extLst>
            </p:cNvPr>
            <p:cNvSpPr/>
            <p:nvPr/>
          </p:nvSpPr>
          <p:spPr>
            <a:xfrm>
              <a:off x="6765017" y="2198913"/>
              <a:ext cx="2496458" cy="24964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7" name="Ellipse 16">
            <a:extLst>
              <a:ext uri="{FF2B5EF4-FFF2-40B4-BE49-F238E27FC236}">
                <a16:creationId xmlns:a16="http://schemas.microsoft.com/office/drawing/2014/main" id="{81DB8511-FCF9-7AFC-8E97-C739AB44497E}"/>
              </a:ext>
            </a:extLst>
          </p:cNvPr>
          <p:cNvSpPr/>
          <p:nvPr/>
        </p:nvSpPr>
        <p:spPr>
          <a:xfrm>
            <a:off x="7450120" y="1441281"/>
            <a:ext cx="935594" cy="9355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>
                <a:solidFill>
                  <a:schemeClr val="tx1"/>
                </a:solidFill>
              </a:rPr>
              <a:t>77</a:t>
            </a:r>
          </a:p>
        </p:txBody>
      </p:sp>
      <p:pic>
        <p:nvPicPr>
          <p:cNvPr id="3" name="Grafik 2" descr="Kreis mit Pfeil nach links mit einfarbiger Füllung">
            <a:extLst>
              <a:ext uri="{FF2B5EF4-FFF2-40B4-BE49-F238E27FC236}">
                <a16:creationId xmlns:a16="http://schemas.microsoft.com/office/drawing/2014/main" id="{1D8C5D8A-5276-4D00-89CB-8BFC8B985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264996" y="3151755"/>
            <a:ext cx="914400" cy="9144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51299C-6FB6-D3BE-782B-02C9C94E6FD1}"/>
              </a:ext>
            </a:extLst>
          </p:cNvPr>
          <p:cNvSpPr txBox="1"/>
          <p:nvPr/>
        </p:nvSpPr>
        <p:spPr>
          <a:xfrm>
            <a:off x="2881835" y="4183149"/>
            <a:ext cx="6580820" cy="594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Nun da ihr die Angriffsebenen kennt, erhält oder verliert ihr Punkte,</a:t>
            </a:r>
          </a:p>
          <a:p>
            <a:r>
              <a:rPr lang="de-DE" dirty="0"/>
              <a:t>wenn sich die Cyber-Fitness in der betroffenen Ebene verändert.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5F9603E-7099-F7F8-9014-D18C4D9ACFE8}"/>
              </a:ext>
            </a:extLst>
          </p:cNvPr>
          <p:cNvSpPr txBox="1"/>
          <p:nvPr/>
        </p:nvSpPr>
        <p:spPr>
          <a:xfrm>
            <a:off x="3010415" y="3458832"/>
            <a:ext cx="1895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vor Ort ausspionieren</a:t>
            </a:r>
            <a:endParaRPr lang="de-CH" sz="1400" dirty="0">
              <a:solidFill>
                <a:schemeClr val="bg1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8CE1E1F-DF86-955D-B330-49FDC7A29668}"/>
              </a:ext>
            </a:extLst>
          </p:cNvPr>
          <p:cNvSpPr txBox="1"/>
          <p:nvPr/>
        </p:nvSpPr>
        <p:spPr>
          <a:xfrm>
            <a:off x="3010415" y="1950601"/>
            <a:ext cx="1939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Angriff auf die Technik</a:t>
            </a:r>
            <a:endParaRPr lang="de-CH" sz="1400" dirty="0">
              <a:solidFill>
                <a:schemeClr val="bg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CE83912-C7A4-A5BC-619E-B0E6B5606C20}"/>
              </a:ext>
            </a:extLst>
          </p:cNvPr>
          <p:cNvSpPr txBox="1"/>
          <p:nvPr/>
        </p:nvSpPr>
        <p:spPr>
          <a:xfrm>
            <a:off x="3010415" y="2704717"/>
            <a:ext cx="2284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schlechte Reaktion nutzen</a:t>
            </a:r>
            <a:endParaRPr lang="de-CH" sz="1400" dirty="0">
              <a:solidFill>
                <a:schemeClr val="bg1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18AD82D-B4E5-605D-555F-6F01049BAE7C}"/>
              </a:ext>
            </a:extLst>
          </p:cNvPr>
          <p:cNvSpPr txBox="1"/>
          <p:nvPr/>
        </p:nvSpPr>
        <p:spPr>
          <a:xfrm>
            <a:off x="3010415" y="1196486"/>
            <a:ext cx="2743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menschliche Schwächen nutzen</a:t>
            </a:r>
            <a:endParaRPr lang="de-CH" sz="1400" dirty="0">
              <a:solidFill>
                <a:schemeClr val="bg1"/>
              </a:solidFill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637EA69-E857-AB3C-C992-B7D707EE3E4A}"/>
              </a:ext>
            </a:extLst>
          </p:cNvPr>
          <p:cNvGrpSpPr/>
          <p:nvPr/>
        </p:nvGrpSpPr>
        <p:grpSpPr>
          <a:xfrm>
            <a:off x="5648958" y="1072970"/>
            <a:ext cx="498932" cy="2704843"/>
            <a:chOff x="5648958" y="1072970"/>
            <a:chExt cx="498932" cy="2704843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5DB14FC0-175F-545A-FD18-CC8A574ED610}"/>
                </a:ext>
              </a:extLst>
            </p:cNvPr>
            <p:cNvSpPr/>
            <p:nvPr/>
          </p:nvSpPr>
          <p:spPr>
            <a:xfrm>
              <a:off x="5701994" y="1126007"/>
              <a:ext cx="392860" cy="3928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100"/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FCB4635F-6A55-0245-540A-D6CF34F5C929}"/>
                </a:ext>
              </a:extLst>
            </p:cNvPr>
            <p:cNvGrpSpPr/>
            <p:nvPr/>
          </p:nvGrpSpPr>
          <p:grpSpPr>
            <a:xfrm>
              <a:off x="5648958" y="1072970"/>
              <a:ext cx="498932" cy="2704843"/>
              <a:chOff x="5648958" y="1072970"/>
              <a:chExt cx="498932" cy="2704843"/>
            </a:xfrm>
          </p:grpSpPr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CE9A7B31-1C5E-EBFA-F924-EF45C3E13DA0}"/>
                  </a:ext>
                </a:extLst>
              </p:cNvPr>
              <p:cNvGrpSpPr/>
              <p:nvPr/>
            </p:nvGrpSpPr>
            <p:grpSpPr>
              <a:xfrm>
                <a:off x="5694787" y="1907473"/>
                <a:ext cx="382224" cy="382224"/>
                <a:chOff x="3115593" y="4841105"/>
                <a:chExt cx="700507" cy="700507"/>
              </a:xfrm>
            </p:grpSpPr>
            <p:sp>
              <p:nvSpPr>
                <p:cNvPr id="26" name="Rechteck 25">
                  <a:extLst>
                    <a:ext uri="{FF2B5EF4-FFF2-40B4-BE49-F238E27FC236}">
                      <a16:creationId xmlns:a16="http://schemas.microsoft.com/office/drawing/2014/main" id="{28DE7AB9-21F3-FCBC-25F7-0006909BB403}"/>
                    </a:ext>
                  </a:extLst>
                </p:cNvPr>
                <p:cNvSpPr/>
                <p:nvPr/>
              </p:nvSpPr>
              <p:spPr>
                <a:xfrm>
                  <a:off x="3115593" y="4841105"/>
                  <a:ext cx="700507" cy="700507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1100"/>
                </a:p>
              </p:txBody>
            </p:sp>
            <p:pic>
              <p:nvPicPr>
                <p:cNvPr id="27" name="Grafik 26" descr="Cloudcomputing Silhouette">
                  <a:extLst>
                    <a:ext uri="{FF2B5EF4-FFF2-40B4-BE49-F238E27FC236}">
                      <a16:creationId xmlns:a16="http://schemas.microsoft.com/office/drawing/2014/main" id="{AD2E6D3A-E965-AEDD-2E18-BA82701019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8242" y="4873755"/>
                  <a:ext cx="635210" cy="635210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4" descr="Brandschutzschild Feuerlöscher">
                <a:extLst>
                  <a:ext uri="{FF2B5EF4-FFF2-40B4-BE49-F238E27FC236}">
                    <a16:creationId xmlns:a16="http://schemas.microsoft.com/office/drawing/2014/main" id="{40B62F1A-7234-8314-1CB3-96465DE028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93" t="3467" r="4321" b="3333"/>
              <a:stretch/>
            </p:blipFill>
            <p:spPr bwMode="auto">
              <a:xfrm>
                <a:off x="5707765" y="2651391"/>
                <a:ext cx="369245" cy="37575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Gruppieren 28">
                <a:extLst>
                  <a:ext uri="{FF2B5EF4-FFF2-40B4-BE49-F238E27FC236}">
                    <a16:creationId xmlns:a16="http://schemas.microsoft.com/office/drawing/2014/main" id="{ECF9315A-63FA-40AB-2602-2EA49184D243}"/>
                  </a:ext>
                </a:extLst>
              </p:cNvPr>
              <p:cNvGrpSpPr/>
              <p:nvPr/>
            </p:nvGrpSpPr>
            <p:grpSpPr>
              <a:xfrm>
                <a:off x="5707313" y="3395589"/>
                <a:ext cx="382224" cy="382224"/>
                <a:chOff x="3115592" y="3425569"/>
                <a:chExt cx="700507" cy="700507"/>
              </a:xfrm>
            </p:grpSpPr>
            <p:sp>
              <p:nvSpPr>
                <p:cNvPr id="30" name="Rechteck 29">
                  <a:extLst>
                    <a:ext uri="{FF2B5EF4-FFF2-40B4-BE49-F238E27FC236}">
                      <a16:creationId xmlns:a16="http://schemas.microsoft.com/office/drawing/2014/main" id="{73D31160-D610-A64F-DCD1-6761749CEFE4}"/>
                    </a:ext>
                  </a:extLst>
                </p:cNvPr>
                <p:cNvSpPr/>
                <p:nvPr/>
              </p:nvSpPr>
              <p:spPr>
                <a:xfrm>
                  <a:off x="3115592" y="3425569"/>
                  <a:ext cx="700507" cy="700507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1100"/>
                </a:p>
              </p:txBody>
            </p:sp>
            <p:graphicFrame>
              <p:nvGraphicFramePr>
                <p:cNvPr id="31" name="Objekt 30">
                  <a:extLst>
                    <a:ext uri="{FF2B5EF4-FFF2-40B4-BE49-F238E27FC236}">
                      <a16:creationId xmlns:a16="http://schemas.microsoft.com/office/drawing/2014/main" id="{9404B6BC-DE9A-038B-801F-3C2111D6F15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245569" y="3577228"/>
                <a:ext cx="479778" cy="4789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r:id="rId10" imgW="7619040" imgH="7619040" progId="">
                        <p:embed/>
                      </p:oleObj>
                    </mc:Choice>
                    <mc:Fallback>
                      <p:oleObj r:id="rId10" imgW="7619040" imgH="7619040" progId="">
                        <p:embed/>
                        <p:pic>
                          <p:nvPicPr>
                            <p:cNvPr id="31" name="Objekt 30">
                              <a:extLst>
                                <a:ext uri="{FF2B5EF4-FFF2-40B4-BE49-F238E27FC236}">
                                  <a16:creationId xmlns:a16="http://schemas.microsoft.com/office/drawing/2014/main" id="{9404B6BC-DE9A-038B-801F-3C2111D6F159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245569" y="3577228"/>
                              <a:ext cx="479778" cy="47898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pic>
            <p:nvPicPr>
              <p:cNvPr id="33" name="Picture 2" descr="Microsoft, office, outlook Symbol in Microsoft Office Icons">
                <a:extLst>
                  <a:ext uri="{FF2B5EF4-FFF2-40B4-BE49-F238E27FC236}">
                    <a16:creationId xmlns:a16="http://schemas.microsoft.com/office/drawing/2014/main" id="{4E80590E-AB94-DDD5-1A9D-2CA3D33CD1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8958" y="1072970"/>
                <a:ext cx="498932" cy="4989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5900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640"/>
    </mc:Choice>
    <mc:Fallback xmlns="">
      <p:transition advTm="1564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Monitor mit einfarbiger Füllung">
            <a:extLst>
              <a:ext uri="{FF2B5EF4-FFF2-40B4-BE49-F238E27FC236}">
                <a16:creationId xmlns:a16="http://schemas.microsoft.com/office/drawing/2014/main" id="{358CAE61-0188-336A-4C6E-DE674485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5510" y="-1231490"/>
            <a:ext cx="9320980" cy="9320980"/>
          </a:xfrm>
          <a:prstGeom prst="rect">
            <a:avLst/>
          </a:prstGeom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739C2FDD-7B15-0FC3-73E4-00661053832A}"/>
              </a:ext>
            </a:extLst>
          </p:cNvPr>
          <p:cNvGrpSpPr/>
          <p:nvPr/>
        </p:nvGrpSpPr>
        <p:grpSpPr>
          <a:xfrm>
            <a:off x="6676252" y="896381"/>
            <a:ext cx="2633913" cy="2449169"/>
            <a:chOff x="4165600" y="-130629"/>
            <a:chExt cx="7695292" cy="7155543"/>
          </a:xfrm>
        </p:grpSpPr>
        <p:graphicFrame>
          <p:nvGraphicFramePr>
            <p:cNvPr id="35" name="Diagramm 34">
              <a:extLst>
                <a:ext uri="{FF2B5EF4-FFF2-40B4-BE49-F238E27FC236}">
                  <a16:creationId xmlns:a16="http://schemas.microsoft.com/office/drawing/2014/main" id="{AC644A61-5AC9-25A1-CB0A-2D3C6C0C49E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9914877"/>
                </p:ext>
              </p:extLst>
            </p:nvPr>
          </p:nvGraphicFramePr>
          <p:xfrm>
            <a:off x="4165600" y="-130629"/>
            <a:ext cx="7695292" cy="71555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C02BE0EB-B7B5-6117-3CEA-45407A8E3429}"/>
                </a:ext>
              </a:extLst>
            </p:cNvPr>
            <p:cNvSpPr/>
            <p:nvPr/>
          </p:nvSpPr>
          <p:spPr>
            <a:xfrm>
              <a:off x="6765017" y="2198913"/>
              <a:ext cx="2496458" cy="24964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1F75DC24-CB3E-0602-B776-212829F807A1}"/>
              </a:ext>
            </a:extLst>
          </p:cNvPr>
          <p:cNvSpPr txBox="1"/>
          <p:nvPr/>
        </p:nvSpPr>
        <p:spPr>
          <a:xfrm>
            <a:off x="4207715" y="3374588"/>
            <a:ext cx="6297561" cy="594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Cyber-Wissen ist wichtig für die Cyber-Fitness.</a:t>
            </a:r>
          </a:p>
          <a:p>
            <a:r>
              <a:rPr lang="de-DE" dirty="0"/>
              <a:t>In diesem Bereich müsst ihr ständig trainieren.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1DB8511-FCF9-7AFC-8E97-C739AB44497E}"/>
              </a:ext>
            </a:extLst>
          </p:cNvPr>
          <p:cNvSpPr/>
          <p:nvPr/>
        </p:nvSpPr>
        <p:spPr>
          <a:xfrm>
            <a:off x="7496752" y="1624509"/>
            <a:ext cx="992913" cy="992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>
                <a:solidFill>
                  <a:schemeClr val="tx1"/>
                </a:solidFill>
              </a:rPr>
              <a:t>75</a:t>
            </a:r>
          </a:p>
        </p:txBody>
      </p:sp>
      <p:pic>
        <p:nvPicPr>
          <p:cNvPr id="3" name="Grafik 2" descr="Kreis mit Pfeil nach links mit einfarbiger Füllung">
            <a:extLst>
              <a:ext uri="{FF2B5EF4-FFF2-40B4-BE49-F238E27FC236}">
                <a16:creationId xmlns:a16="http://schemas.microsoft.com/office/drawing/2014/main" id="{1D8C5D8A-5276-4D00-89CB-8BFC8B985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264996" y="3852486"/>
            <a:ext cx="914400" cy="914400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ADB7D29F-EEDB-60BB-A20C-824636616B85}"/>
              </a:ext>
            </a:extLst>
          </p:cNvPr>
          <p:cNvSpPr txBox="1"/>
          <p:nvPr/>
        </p:nvSpPr>
        <p:spPr>
          <a:xfrm>
            <a:off x="2881835" y="831079"/>
            <a:ext cx="228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600" dirty="0"/>
              <a:t>Cyber-Fitness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1A32E7C-1BA3-6553-EFBC-0BAF07E8E1E8}"/>
              </a:ext>
            </a:extLst>
          </p:cNvPr>
          <p:cNvSpPr txBox="1"/>
          <p:nvPr/>
        </p:nvSpPr>
        <p:spPr>
          <a:xfrm>
            <a:off x="2881834" y="2065511"/>
            <a:ext cx="3884725" cy="594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Eure Cyber-Fitness im Bereich Mensch sinkt um 2%.</a:t>
            </a:r>
            <a:endParaRPr lang="de-CH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8B06F2D-F673-DBD0-50BE-E1D570A09C96}"/>
              </a:ext>
            </a:extLst>
          </p:cNvPr>
          <p:cNvGrpSpPr/>
          <p:nvPr/>
        </p:nvGrpSpPr>
        <p:grpSpPr>
          <a:xfrm>
            <a:off x="5733496" y="927350"/>
            <a:ext cx="873538" cy="766377"/>
            <a:chOff x="5307312" y="927350"/>
            <a:chExt cx="873538" cy="766377"/>
          </a:xfrm>
        </p:grpSpPr>
        <p:pic>
          <p:nvPicPr>
            <p:cNvPr id="39" name="Picture 2" descr="Microsoft, office, outlook Symbol in Microsoft Office Icons">
              <a:extLst>
                <a:ext uri="{FF2B5EF4-FFF2-40B4-BE49-F238E27FC236}">
                  <a16:creationId xmlns:a16="http://schemas.microsoft.com/office/drawing/2014/main" id="{62BD94BB-4745-C9EB-F30A-8E2D9636EC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5" t="20037" r="12289" b="20688"/>
            <a:stretch/>
          </p:blipFill>
          <p:spPr bwMode="auto">
            <a:xfrm>
              <a:off x="5401740" y="1151715"/>
              <a:ext cx="694260" cy="542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C9748846-4F0D-BCFC-2539-AD8F0EEB8DC9}"/>
                </a:ext>
              </a:extLst>
            </p:cNvPr>
            <p:cNvSpPr/>
            <p:nvPr/>
          </p:nvSpPr>
          <p:spPr>
            <a:xfrm>
              <a:off x="5401740" y="989789"/>
              <a:ext cx="694260" cy="166689"/>
            </a:xfrm>
            <a:prstGeom prst="rect">
              <a:avLst/>
            </a:prstGeom>
            <a:solidFill>
              <a:srgbClr val="1E7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96680118-F49D-6C93-148F-C909C1016428}"/>
                </a:ext>
              </a:extLst>
            </p:cNvPr>
            <p:cNvSpPr txBox="1"/>
            <p:nvPr/>
          </p:nvSpPr>
          <p:spPr>
            <a:xfrm>
              <a:off x="5307312" y="927350"/>
              <a:ext cx="8735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>
                  <a:solidFill>
                    <a:schemeClr val="bg1"/>
                  </a:solidFill>
                </a:rPr>
                <a:t>Mensch</a:t>
              </a:r>
            </a:p>
          </p:txBody>
        </p:sp>
      </p:grpSp>
      <p:sp>
        <p:nvSpPr>
          <p:cNvPr id="18" name="Minuszeichen 17">
            <a:extLst>
              <a:ext uri="{FF2B5EF4-FFF2-40B4-BE49-F238E27FC236}">
                <a16:creationId xmlns:a16="http://schemas.microsoft.com/office/drawing/2014/main" id="{63B02B9C-22D9-32BE-D378-60BB567FDB81}"/>
              </a:ext>
            </a:extLst>
          </p:cNvPr>
          <p:cNvSpPr/>
          <p:nvPr/>
        </p:nvSpPr>
        <p:spPr>
          <a:xfrm>
            <a:off x="2803049" y="2883324"/>
            <a:ext cx="1555200" cy="1555200"/>
          </a:xfrm>
          <a:prstGeom prst="mathMinus">
            <a:avLst/>
          </a:prstGeom>
          <a:solidFill>
            <a:srgbClr val="1E70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04348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4336">
        <p159:morph option="byObject"/>
      </p:transition>
    </mc:Choice>
    <mc:Fallback xmlns="">
      <p:transition spd="slow" advTm="14336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Monitor mit einfarbiger Füllung">
            <a:extLst>
              <a:ext uri="{FF2B5EF4-FFF2-40B4-BE49-F238E27FC236}">
                <a16:creationId xmlns:a16="http://schemas.microsoft.com/office/drawing/2014/main" id="{358CAE61-0188-336A-4C6E-DE674485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5510" y="-1231490"/>
            <a:ext cx="9320980" cy="9320980"/>
          </a:xfrm>
          <a:prstGeom prst="rect">
            <a:avLst/>
          </a:prstGeom>
        </p:spPr>
      </p:pic>
      <p:sp>
        <p:nvSpPr>
          <p:cNvPr id="18" name="Minuszeichen 17">
            <a:extLst>
              <a:ext uri="{FF2B5EF4-FFF2-40B4-BE49-F238E27FC236}">
                <a16:creationId xmlns:a16="http://schemas.microsoft.com/office/drawing/2014/main" id="{9664D756-3FE9-CBC9-B061-462B1145B70B}"/>
              </a:ext>
            </a:extLst>
          </p:cNvPr>
          <p:cNvSpPr/>
          <p:nvPr/>
        </p:nvSpPr>
        <p:spPr>
          <a:xfrm>
            <a:off x="2803049" y="3561944"/>
            <a:ext cx="1555200" cy="1555200"/>
          </a:xfrm>
          <a:prstGeom prst="mathMinus">
            <a:avLst/>
          </a:prstGeom>
          <a:solidFill>
            <a:srgbClr val="1E70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739C2FDD-7B15-0FC3-73E4-00661053832A}"/>
              </a:ext>
            </a:extLst>
          </p:cNvPr>
          <p:cNvGrpSpPr/>
          <p:nvPr/>
        </p:nvGrpSpPr>
        <p:grpSpPr>
          <a:xfrm>
            <a:off x="6676252" y="896381"/>
            <a:ext cx="2633913" cy="2449169"/>
            <a:chOff x="4165600" y="-130629"/>
            <a:chExt cx="7695292" cy="7155543"/>
          </a:xfrm>
        </p:grpSpPr>
        <p:graphicFrame>
          <p:nvGraphicFramePr>
            <p:cNvPr id="35" name="Diagramm 34">
              <a:extLst>
                <a:ext uri="{FF2B5EF4-FFF2-40B4-BE49-F238E27FC236}">
                  <a16:creationId xmlns:a16="http://schemas.microsoft.com/office/drawing/2014/main" id="{AC644A61-5AC9-25A1-CB0A-2D3C6C0C49E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66495048"/>
                </p:ext>
              </p:extLst>
            </p:nvPr>
          </p:nvGraphicFramePr>
          <p:xfrm>
            <a:off x="4165600" y="-130629"/>
            <a:ext cx="7695292" cy="71555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C02BE0EB-B7B5-6117-3CEA-45407A8E3429}"/>
                </a:ext>
              </a:extLst>
            </p:cNvPr>
            <p:cNvSpPr/>
            <p:nvPr/>
          </p:nvSpPr>
          <p:spPr>
            <a:xfrm>
              <a:off x="6765017" y="2198913"/>
              <a:ext cx="2496458" cy="24964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1F75DC24-CB3E-0602-B776-212829F807A1}"/>
              </a:ext>
            </a:extLst>
          </p:cNvPr>
          <p:cNvSpPr txBox="1"/>
          <p:nvPr/>
        </p:nvSpPr>
        <p:spPr>
          <a:xfrm>
            <a:off x="4207716" y="3907813"/>
            <a:ext cx="5020104" cy="846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Eure Firma wird angegriffen.</a:t>
            </a:r>
            <a:br>
              <a:rPr lang="de-DE" dirty="0"/>
            </a:br>
            <a:r>
              <a:rPr lang="de-DE" dirty="0"/>
              <a:t>Mehr erfahrt ihr über das Handy.</a:t>
            </a:r>
          </a:p>
          <a:p>
            <a:r>
              <a:rPr lang="de-DE" dirty="0"/>
              <a:t>Übrigens: Das Handy gehört Benedikt.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1DB8511-FCF9-7AFC-8E97-C739AB44497E}"/>
              </a:ext>
            </a:extLst>
          </p:cNvPr>
          <p:cNvSpPr/>
          <p:nvPr/>
        </p:nvSpPr>
        <p:spPr>
          <a:xfrm>
            <a:off x="7496752" y="1624509"/>
            <a:ext cx="992913" cy="992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>
                <a:solidFill>
                  <a:schemeClr val="tx1"/>
                </a:solidFill>
              </a:rPr>
              <a:t>69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1A32E7C-1BA3-6553-EFBC-0BAF07E8E1E8}"/>
              </a:ext>
            </a:extLst>
          </p:cNvPr>
          <p:cNvSpPr txBox="1"/>
          <p:nvPr/>
        </p:nvSpPr>
        <p:spPr>
          <a:xfrm>
            <a:off x="2881834" y="2539886"/>
            <a:ext cx="3884725" cy="594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Eure Cyber-Fitness im Bereich Mensch sinkt um 6%.</a:t>
            </a:r>
            <a:endParaRPr lang="de-CH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8B06F2D-F673-DBD0-50BE-E1D570A09C96}"/>
              </a:ext>
            </a:extLst>
          </p:cNvPr>
          <p:cNvGrpSpPr/>
          <p:nvPr/>
        </p:nvGrpSpPr>
        <p:grpSpPr>
          <a:xfrm>
            <a:off x="5733496" y="927350"/>
            <a:ext cx="873538" cy="766377"/>
            <a:chOff x="5307312" y="927350"/>
            <a:chExt cx="873538" cy="766377"/>
          </a:xfrm>
        </p:grpSpPr>
        <p:pic>
          <p:nvPicPr>
            <p:cNvPr id="39" name="Picture 2" descr="Microsoft, office, outlook Symbol in Microsoft Office Icons">
              <a:extLst>
                <a:ext uri="{FF2B5EF4-FFF2-40B4-BE49-F238E27FC236}">
                  <a16:creationId xmlns:a16="http://schemas.microsoft.com/office/drawing/2014/main" id="{62BD94BB-4745-C9EB-F30A-8E2D9636EC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5" t="20037" r="12289" b="20688"/>
            <a:stretch/>
          </p:blipFill>
          <p:spPr bwMode="auto">
            <a:xfrm>
              <a:off x="5401740" y="1151715"/>
              <a:ext cx="694260" cy="542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C9748846-4F0D-BCFC-2539-AD8F0EEB8DC9}"/>
                </a:ext>
              </a:extLst>
            </p:cNvPr>
            <p:cNvSpPr/>
            <p:nvPr/>
          </p:nvSpPr>
          <p:spPr>
            <a:xfrm>
              <a:off x="5401740" y="989789"/>
              <a:ext cx="694260" cy="166689"/>
            </a:xfrm>
            <a:prstGeom prst="rect">
              <a:avLst/>
            </a:prstGeom>
            <a:solidFill>
              <a:srgbClr val="1E7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96680118-F49D-6C93-148F-C909C1016428}"/>
                </a:ext>
              </a:extLst>
            </p:cNvPr>
            <p:cNvSpPr txBox="1"/>
            <p:nvPr/>
          </p:nvSpPr>
          <p:spPr>
            <a:xfrm>
              <a:off x="5307312" y="927350"/>
              <a:ext cx="8735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400" dirty="0">
                  <a:solidFill>
                    <a:schemeClr val="bg1"/>
                  </a:solidFill>
                </a:rPr>
                <a:t>Mensch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64BF3AA-25CA-B1A0-ABE2-3E197FC6FB6A}"/>
              </a:ext>
            </a:extLst>
          </p:cNvPr>
          <p:cNvGrpSpPr/>
          <p:nvPr/>
        </p:nvGrpSpPr>
        <p:grpSpPr>
          <a:xfrm>
            <a:off x="3029420" y="857629"/>
            <a:ext cx="1749623" cy="1533760"/>
            <a:chOff x="2184400" y="0"/>
            <a:chExt cx="7823200" cy="6858000"/>
          </a:xfrm>
        </p:grpSpPr>
        <p:pic>
          <p:nvPicPr>
            <p:cNvPr id="20" name="Picture 2" descr="Gefährdung – Wikipedia">
              <a:extLst>
                <a:ext uri="{FF2B5EF4-FFF2-40B4-BE49-F238E27FC236}">
                  <a16:creationId xmlns:a16="http://schemas.microsoft.com/office/drawing/2014/main" id="{2DD62AC9-FDE3-D03F-BD62-339A9D0D04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400" y="0"/>
              <a:ext cx="78232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Gleichschenkliges Dreieck 20">
              <a:extLst>
                <a:ext uri="{FF2B5EF4-FFF2-40B4-BE49-F238E27FC236}">
                  <a16:creationId xmlns:a16="http://schemas.microsoft.com/office/drawing/2014/main" id="{659F76C1-6B28-E182-4A43-7A7B8B77806A}"/>
                </a:ext>
              </a:extLst>
            </p:cNvPr>
            <p:cNvSpPr/>
            <p:nvPr/>
          </p:nvSpPr>
          <p:spPr>
            <a:xfrm>
              <a:off x="3162300" y="866775"/>
              <a:ext cx="5867400" cy="5391150"/>
            </a:xfrm>
            <a:prstGeom prst="triangle">
              <a:avLst/>
            </a:prstGeom>
            <a:solidFill>
              <a:srgbClr val="F7F6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2D5222DB-1EF3-CCF7-2F65-759A3AB9E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9954" y="2514010"/>
              <a:ext cx="3272092" cy="3743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028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317">
        <p159:morph option="byObject"/>
      </p:transition>
    </mc:Choice>
    <mc:Fallback xmlns="">
      <p:transition spd="slow" advTm="11317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887BAED3-61AC-8A5A-E427-5546190786D7}"/>
              </a:ext>
            </a:extLst>
          </p:cNvPr>
          <p:cNvSpPr/>
          <p:nvPr/>
        </p:nvSpPr>
        <p:spPr>
          <a:xfrm>
            <a:off x="4557485" y="101600"/>
            <a:ext cx="3077029" cy="6691086"/>
          </a:xfrm>
          <a:prstGeom prst="roundRect">
            <a:avLst>
              <a:gd name="adj" fmla="val 723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9" name="Picture 4" descr="Handy Beratung ✓ Schritt für Schritt entscheiden">
            <a:extLst>
              <a:ext uri="{FF2B5EF4-FFF2-40B4-BE49-F238E27FC236}">
                <a16:creationId xmlns:a16="http://schemas.microsoft.com/office/drawing/2014/main" id="{717343D0-7F03-00DB-D4A2-CD44BAFB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0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5786401-8D98-0BC1-49B8-E7B20B895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102" y="640080"/>
            <a:ext cx="3121796" cy="557784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7F0A15E-111C-AD7B-2535-49B89D1E1B84}"/>
              </a:ext>
            </a:extLst>
          </p:cNvPr>
          <p:cNvSpPr/>
          <p:nvPr/>
        </p:nvSpPr>
        <p:spPr>
          <a:xfrm>
            <a:off x="6704761" y="2079218"/>
            <a:ext cx="693420" cy="69342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430751D-817D-94FA-8BD0-940A1CC37812}"/>
              </a:ext>
            </a:extLst>
          </p:cNvPr>
          <p:cNvSpPr/>
          <p:nvPr/>
        </p:nvSpPr>
        <p:spPr>
          <a:xfrm>
            <a:off x="5815102" y="2079218"/>
            <a:ext cx="693420" cy="69342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40E04A9-4480-29F9-43CA-922DF60F47EB}"/>
              </a:ext>
            </a:extLst>
          </p:cNvPr>
          <p:cNvSpPr/>
          <p:nvPr/>
        </p:nvSpPr>
        <p:spPr>
          <a:xfrm>
            <a:off x="4909949" y="2889460"/>
            <a:ext cx="693420" cy="69342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8849B35-FC85-D549-0B15-275B7AA3EB79}"/>
              </a:ext>
            </a:extLst>
          </p:cNvPr>
          <p:cNvSpPr/>
          <p:nvPr/>
        </p:nvSpPr>
        <p:spPr>
          <a:xfrm>
            <a:off x="5804613" y="2889460"/>
            <a:ext cx="693420" cy="69342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3DFAC80-36CA-B7A5-ACA9-D06D6F8D2453}"/>
              </a:ext>
            </a:extLst>
          </p:cNvPr>
          <p:cNvSpPr/>
          <p:nvPr/>
        </p:nvSpPr>
        <p:spPr>
          <a:xfrm>
            <a:off x="6695988" y="2889460"/>
            <a:ext cx="693420" cy="69342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595B8B9-9A6C-88F5-89F4-B6195CA07EB2}"/>
              </a:ext>
            </a:extLst>
          </p:cNvPr>
          <p:cNvSpPr/>
          <p:nvPr/>
        </p:nvSpPr>
        <p:spPr>
          <a:xfrm>
            <a:off x="5807901" y="3698605"/>
            <a:ext cx="693420" cy="69342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2" name="Sprachnachricht Martin">
            <a:hlinkClick r:id="" action="ppaction://media"/>
            <a:extLst>
              <a:ext uri="{FF2B5EF4-FFF2-40B4-BE49-F238E27FC236}">
                <a16:creationId xmlns:a16="http://schemas.microsoft.com/office/drawing/2014/main" id="{3604BB66-C306-9AA2-09C3-B79342440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8400" y="-952500"/>
            <a:ext cx="304800" cy="304800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DF508BF-FCD5-A9F5-F4D4-E724C80E3B0B}"/>
              </a:ext>
            </a:extLst>
          </p:cNvPr>
          <p:cNvGrpSpPr/>
          <p:nvPr/>
        </p:nvGrpSpPr>
        <p:grpSpPr>
          <a:xfrm>
            <a:off x="5173866" y="5756626"/>
            <a:ext cx="1097360" cy="181515"/>
            <a:chOff x="5171137" y="5756626"/>
            <a:chExt cx="1097360" cy="181515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C3A9689-FA8F-5A5F-2A7D-FB215D2242DB}"/>
                </a:ext>
              </a:extLst>
            </p:cNvPr>
            <p:cNvSpPr/>
            <p:nvPr/>
          </p:nvSpPr>
          <p:spPr>
            <a:xfrm>
              <a:off x="5171137" y="5756626"/>
              <a:ext cx="399879" cy="181515"/>
            </a:xfrm>
            <a:prstGeom prst="rect">
              <a:avLst/>
            </a:prstGeom>
            <a:solidFill>
              <a:srgbClr val="E9E9E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9D791E5-477E-715A-1FEB-2E708E167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5442" y="5799257"/>
              <a:ext cx="853055" cy="85635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596D865-FB5E-0F4B-56E3-AE856BE1086C}"/>
                </a:ext>
              </a:extLst>
            </p:cNvPr>
            <p:cNvSpPr/>
            <p:nvPr/>
          </p:nvSpPr>
          <p:spPr>
            <a:xfrm>
              <a:off x="5202527" y="5803352"/>
              <a:ext cx="45719" cy="85635"/>
            </a:xfrm>
            <a:prstGeom prst="rect">
              <a:avLst/>
            </a:prstGeom>
            <a:solidFill>
              <a:srgbClr val="047A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7B89A76A-30AF-0F46-B53F-E7DE12426398}"/>
                </a:ext>
              </a:extLst>
            </p:cNvPr>
            <p:cNvSpPr/>
            <p:nvPr/>
          </p:nvSpPr>
          <p:spPr>
            <a:xfrm>
              <a:off x="5269401" y="5803352"/>
              <a:ext cx="45719" cy="85635"/>
            </a:xfrm>
            <a:prstGeom prst="rect">
              <a:avLst/>
            </a:prstGeom>
            <a:solidFill>
              <a:srgbClr val="047A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</p:grpSp>
      <p:sp>
        <p:nvSpPr>
          <p:cNvPr id="14" name="Ellipse 13">
            <a:extLst>
              <a:ext uri="{FF2B5EF4-FFF2-40B4-BE49-F238E27FC236}">
                <a16:creationId xmlns:a16="http://schemas.microsoft.com/office/drawing/2014/main" id="{90420E12-01F8-9064-A18D-1F5B3F611528}"/>
              </a:ext>
            </a:extLst>
          </p:cNvPr>
          <p:cNvSpPr/>
          <p:nvPr/>
        </p:nvSpPr>
        <p:spPr>
          <a:xfrm>
            <a:off x="5431809" y="5807122"/>
            <a:ext cx="81887" cy="81887"/>
          </a:xfrm>
          <a:prstGeom prst="ellipse">
            <a:avLst/>
          </a:prstGeom>
          <a:solidFill>
            <a:srgbClr val="047AF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377C2B-8A42-9A88-4B45-353DDC79EA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2718" y="642526"/>
            <a:ext cx="3167811" cy="577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26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0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08854 2.22222E-6 " pathEditMode="relative" rAng="0" ptsTypes="AA">
                                      <p:cBhvr>
                                        <p:cTn id="88" dur="3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2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14" grpId="0" animBg="1"/>
      <p:bldP spid="1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DF7A237-7361-A7F3-2998-383F4ABA7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0" y="3196713"/>
            <a:ext cx="589693" cy="464574"/>
          </a:xfrm>
          <a:prstGeom prst="rect">
            <a:avLst/>
          </a:prstGeom>
        </p:spPr>
      </p:pic>
      <p:pic>
        <p:nvPicPr>
          <p:cNvPr id="3074" name="Picture 2" descr="Renkforce 751624 Codeschloss Aufputz   IP65 mit beleuchteter Tastatur ">
            <a:extLst>
              <a:ext uri="{FF2B5EF4-FFF2-40B4-BE49-F238E27FC236}">
                <a16:creationId xmlns:a16="http://schemas.microsoft.com/office/drawing/2014/main" id="{0070B4E8-BDC9-A091-79C1-5506AFD17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744" y="2283579"/>
            <a:ext cx="606056" cy="6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ohnung Eingang Schallschutz-Türen kaufen - Türenfuxx">
            <a:extLst>
              <a:ext uri="{FF2B5EF4-FFF2-40B4-BE49-F238E27FC236}">
                <a16:creationId xmlns:a16="http://schemas.microsoft.com/office/drawing/2014/main" id="{36C14456-B08A-B9CF-A6A4-A992D40D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53" y="265813"/>
            <a:ext cx="2497491" cy="524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 descr="Ein Bild, das Transport, Handkarren enthält.&#10;&#10;Automatisch generierte Beschreibung">
            <a:extLst>
              <a:ext uri="{FF2B5EF4-FFF2-40B4-BE49-F238E27FC236}">
                <a16:creationId xmlns:a16="http://schemas.microsoft.com/office/drawing/2014/main" id="{B29C1E3D-929D-4FDE-B611-A26D8EE3E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38" y="2039030"/>
            <a:ext cx="3174603" cy="398730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FBA7E20-5E42-4948-3F0E-740FFB95EB2D}"/>
              </a:ext>
            </a:extLst>
          </p:cNvPr>
          <p:cNvSpPr/>
          <p:nvPr/>
        </p:nvSpPr>
        <p:spPr>
          <a:xfrm>
            <a:off x="2743200" y="1651000"/>
            <a:ext cx="1266825" cy="2317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de-DE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Martin</a:t>
            </a:r>
            <a:endParaRPr lang="de-CH" sz="1300" dirty="0" err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49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4698">
        <p159:morph option="byObject"/>
      </p:transition>
    </mc:Choice>
    <mc:Fallback xmlns="">
      <p:transition spd="slow" advTm="14698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1309ABD-D85A-F51C-540D-C80DC179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406" y="825782"/>
            <a:ext cx="6608637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277">
        <p159:morph option="byObject"/>
      </p:transition>
    </mc:Choice>
    <mc:Fallback xmlns="">
      <p:transition spd="slow" advTm="8277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DF7A237-7361-A7F3-2998-383F4ABA7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779" y="3887657"/>
            <a:ext cx="995549" cy="784317"/>
          </a:xfrm>
          <a:prstGeom prst="rect">
            <a:avLst/>
          </a:prstGeom>
        </p:spPr>
      </p:pic>
      <p:pic>
        <p:nvPicPr>
          <p:cNvPr id="3076" name="Picture 4" descr="Wohnung Eingang Schallschutz-Türen kaufen - Türenfuxx">
            <a:extLst>
              <a:ext uri="{FF2B5EF4-FFF2-40B4-BE49-F238E27FC236}">
                <a16:creationId xmlns:a16="http://schemas.microsoft.com/office/drawing/2014/main" id="{36C14456-B08A-B9CF-A6A4-A992D40D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6" y="-1060432"/>
            <a:ext cx="4216386" cy="885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 descr="Ein Bild, das Transport, Handkarren enthält.&#10;&#10;Automatisch generierte Beschreibung">
            <a:extLst>
              <a:ext uri="{FF2B5EF4-FFF2-40B4-BE49-F238E27FC236}">
                <a16:creationId xmlns:a16="http://schemas.microsoft.com/office/drawing/2014/main" id="{B29C1E3D-929D-4FDE-B611-A26D8EE3E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72" y="1933200"/>
            <a:ext cx="5359520" cy="6731556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FBA7E20-5E42-4948-3F0E-740FFB95EB2D}"/>
              </a:ext>
            </a:extLst>
          </p:cNvPr>
          <p:cNvSpPr/>
          <p:nvPr/>
        </p:nvSpPr>
        <p:spPr>
          <a:xfrm>
            <a:off x="1899165" y="1278108"/>
            <a:ext cx="2138716" cy="39129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de-DE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Martin</a:t>
            </a:r>
            <a:endParaRPr lang="de-CH" sz="1300" dirty="0" err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4" name="Picture 2" descr="Renkforce 751624 Codeschloss Aufputz   IP65 mit beleuchteter Tastatur ">
            <a:extLst>
              <a:ext uri="{FF2B5EF4-FFF2-40B4-BE49-F238E27FC236}">
                <a16:creationId xmlns:a16="http://schemas.microsoft.com/office/drawing/2014/main" id="{0070B4E8-BDC9-A091-79C1-5506AFD17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62" y="2346059"/>
            <a:ext cx="1023173" cy="10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556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95" y="668344"/>
            <a:ext cx="3346870" cy="22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9387" y="2350634"/>
            <a:ext cx="4687585" cy="3190875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7020869" y="4217535"/>
            <a:ext cx="2060036" cy="904875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7245339" y="788762"/>
            <a:ext cx="884342" cy="201328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D86097B-77DE-0244-4CB2-52F1AE262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1817" y="2350634"/>
            <a:ext cx="2158141" cy="2156731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D22669FB-3255-D9A5-763A-1DC4592F8B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5610" y="1341614"/>
            <a:ext cx="781810" cy="1053690"/>
          </a:xfrm>
          <a:prstGeom prst="rect">
            <a:avLst/>
          </a:prstGeom>
        </p:spPr>
      </p:pic>
      <p:pic>
        <p:nvPicPr>
          <p:cNvPr id="35" name="Grafik 34" descr="Ein Bild, das rot enthält.&#10;&#10;Automatisch generierte Beschreibung">
            <a:extLst>
              <a:ext uri="{FF2B5EF4-FFF2-40B4-BE49-F238E27FC236}">
                <a16:creationId xmlns:a16="http://schemas.microsoft.com/office/drawing/2014/main" id="{F574DADF-E706-4031-517F-856B1821A3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19" y="3916474"/>
            <a:ext cx="501976" cy="28439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E061167-7DD0-5207-B042-FC58C72BF1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9886" y="2034308"/>
            <a:ext cx="368785" cy="349628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C3A27DA-2F03-8ED3-9F22-DA70796E5E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0092" y="2240244"/>
            <a:ext cx="272997" cy="261024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32537FEE-4507-D74E-0DCF-CD39063EA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0310" y="2401518"/>
            <a:ext cx="366391" cy="349628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078E79A6-BDEE-09AB-C262-CFC4E10882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3848" y="2410838"/>
            <a:ext cx="342444" cy="323286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7781C73-A138-CE46-4FDE-BF69F216B9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4090" y="2030313"/>
            <a:ext cx="325681" cy="325681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60C9489-31B3-9843-F0AE-E42733DD34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4200" y="1859635"/>
            <a:ext cx="304128" cy="304129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E8C8F7FB-7367-1198-6DBF-032ACA01E0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8659" y="1719679"/>
            <a:ext cx="368785" cy="366391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189F95AB-62AE-7297-4BC5-99A5A0F721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5956" y="1601140"/>
            <a:ext cx="304128" cy="301734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D2F3430D-3E70-E85C-7DF2-E0398CA97D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37914" y="1380237"/>
            <a:ext cx="308918" cy="268208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6C488E20-98E3-E2A8-F649-EB4BFFEF7E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90454" y="1421813"/>
            <a:ext cx="304128" cy="3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28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522">
        <p159:morph option="byObject"/>
      </p:transition>
    </mc:Choice>
    <mc:Fallback xmlns="">
      <p:transition spd="slow" advTm="4522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19" y="-2565400"/>
            <a:ext cx="5878836" cy="395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9023" y="389572"/>
            <a:ext cx="8233825" cy="5604828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12148385" y="3668816"/>
            <a:ext cx="3618489" cy="1589429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14947382" y="-2353884"/>
            <a:ext cx="1553362" cy="353636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D86097B-77DE-0244-4CB2-52F1AE262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2224" y="389572"/>
            <a:ext cx="3790812" cy="378833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D22669FB-3255-D9A5-763A-1DC4592F8B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47018" y="-1382789"/>
            <a:ext cx="1373264" cy="1850825"/>
          </a:xfrm>
          <a:prstGeom prst="rect">
            <a:avLst/>
          </a:prstGeom>
        </p:spPr>
      </p:pic>
      <p:pic>
        <p:nvPicPr>
          <p:cNvPr id="23" name="Grafik 22" descr="Ein Bild, das rot enthält.&#10;&#10;Automatisch generierte Beschreibung">
            <a:extLst>
              <a:ext uri="{FF2B5EF4-FFF2-40B4-BE49-F238E27FC236}">
                <a16:creationId xmlns:a16="http://schemas.microsoft.com/office/drawing/2014/main" id="{E1D1AA26-F1FA-F613-EEAD-400D1E522B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156" y="3115997"/>
            <a:ext cx="1043029" cy="59091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73406E5-39C1-0F1E-DDBE-9B3E01A25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44823" y="41242"/>
            <a:ext cx="560977" cy="53183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B2F3630-C383-00AE-4DE4-CE8F32E41A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10484" y="354501"/>
            <a:ext cx="415269" cy="397056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EBE3CC77-64C0-7590-0B59-4E5A3BC5A3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54200" y="599823"/>
            <a:ext cx="557335" cy="5318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A748C767-9992-37BC-DD68-5116A56A58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96757" y="614000"/>
            <a:ext cx="520908" cy="491766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ED6D575E-0C77-3D7E-F68D-5D8BFA9FDE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75433" y="35165"/>
            <a:ext cx="495409" cy="495409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828533A9-5CCF-209B-F1DF-4AB3E6684D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95041" y="-224462"/>
            <a:ext cx="462624" cy="46262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53597FB-D851-E3B3-EE8D-2E5378CFF9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06054" y="-437355"/>
            <a:ext cx="560977" cy="55733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9D27360-1E9D-9B9D-4F0C-44F7E8ADEA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132637" y="-617671"/>
            <a:ext cx="462624" cy="458982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559DE476-8D0C-9D3B-E4E6-754F41EA0B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272519" y="-953697"/>
            <a:ext cx="469910" cy="407984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BF0AD3A5-6CA9-051C-F8A1-055555566C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656669" y="-890454"/>
            <a:ext cx="462624" cy="45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81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">
        <p159:morph option="byObject"/>
      </p:transition>
    </mc:Choice>
    <mc:Fallback xmlns="">
      <p:transition spd="slow" advClick="0" advTm="1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feld 24">
            <a:extLst>
              <a:ext uri="{FF2B5EF4-FFF2-40B4-BE49-F238E27FC236}">
                <a16:creationId xmlns:a16="http://schemas.microsoft.com/office/drawing/2014/main" id="{17A390F3-32AE-9785-9B1E-82AAA0BF7F7D}"/>
              </a:ext>
            </a:extLst>
          </p:cNvPr>
          <p:cNvSpPr txBox="1"/>
          <p:nvPr/>
        </p:nvSpPr>
        <p:spPr>
          <a:xfrm>
            <a:off x="11665459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Wie hoch ist unser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aktueller Fitness-Score? 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6D74119C-264B-9511-EE57-F0DFABC722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0259" y="2905125"/>
            <a:ext cx="2841670" cy="281196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FEDCDC4-4E64-CB4C-5AB9-0A211953C40B}"/>
              </a:ext>
            </a:extLst>
          </p:cNvPr>
          <p:cNvSpPr txBox="1"/>
          <p:nvPr/>
        </p:nvSpPr>
        <p:spPr>
          <a:xfrm>
            <a:off x="1132378" y="1035493"/>
            <a:ext cx="9105745" cy="841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3200">
                <a:solidFill>
                  <a:srgbClr val="DA2323"/>
                </a:solidFill>
              </a:rPr>
              <a:t>Willkommen im </a:t>
            </a:r>
            <a:r>
              <a:rPr lang="en-GB" sz="3200">
                <a:solidFill>
                  <a:srgbClr val="DA2323"/>
                </a:solidFill>
              </a:rPr>
              <a:t>Cyber-Playground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C859DC7-78C2-F3BE-A05D-D9F94DAB4FCA}"/>
              </a:ext>
            </a:extLst>
          </p:cNvPr>
          <p:cNvSpPr txBox="1"/>
          <p:nvPr/>
        </p:nvSpPr>
        <p:spPr>
          <a:xfrm>
            <a:off x="-4487376" y="1921374"/>
            <a:ext cx="3751139" cy="6310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Was erwartet uns?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9A76FF3-1ECC-7B01-6F8C-B168B9AC7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87372" y="2510287"/>
            <a:ext cx="4426276" cy="3330627"/>
          </a:xfrm>
          <a:prstGeom prst="rect">
            <a:avLst/>
          </a:prstGeom>
        </p:spPr>
      </p:pic>
      <p:pic>
        <p:nvPicPr>
          <p:cNvPr id="14" name="Grafik 13" descr="Ein Bild, das Text, Skifahren enthält.&#10;&#10;Automatisch generierte Beschreibung">
            <a:extLst>
              <a:ext uri="{FF2B5EF4-FFF2-40B4-BE49-F238E27FC236}">
                <a16:creationId xmlns:a16="http://schemas.microsoft.com/office/drawing/2014/main" id="{1A453BA9-F903-8238-6510-8547362B9A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1" y="2905125"/>
            <a:ext cx="3118886" cy="298493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EDFF4107-E6D0-523F-8A18-5A314623BC8A}"/>
              </a:ext>
            </a:extLst>
          </p:cNvPr>
          <p:cNvSpPr txBox="1"/>
          <p:nvPr/>
        </p:nvSpPr>
        <p:spPr>
          <a:xfrm>
            <a:off x="1190605" y="1921374"/>
            <a:ext cx="3751139" cy="4839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Wir als Team …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26F5F3D-1343-9ACA-8E0F-C9B149789A91}"/>
              </a:ext>
            </a:extLst>
          </p:cNvPr>
          <p:cNvSpPr txBox="1"/>
          <p:nvPr/>
        </p:nvSpPr>
        <p:spPr>
          <a:xfrm>
            <a:off x="5720004" y="1921374"/>
            <a:ext cx="4160921" cy="394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verbessern unsere Cyberfitness</a:t>
            </a:r>
          </a:p>
        </p:txBody>
      </p:sp>
      <p:pic>
        <p:nvPicPr>
          <p:cNvPr id="20" name="Picture 4" descr="Box-Handschuhe 4 Unzen | backwinkel.de">
            <a:extLst>
              <a:ext uri="{FF2B5EF4-FFF2-40B4-BE49-F238E27FC236}">
                <a16:creationId xmlns:a16="http://schemas.microsoft.com/office/drawing/2014/main" id="{D71F1AA4-C50F-1CD2-A23F-FE3C9A291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10787" b="10848"/>
          <a:stretch/>
        </p:blipFill>
        <p:spPr bwMode="auto">
          <a:xfrm>
            <a:off x="6076439" y="2813050"/>
            <a:ext cx="3448050" cy="276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C0D15A46-900F-E871-B05E-614A50CA7F94}"/>
              </a:ext>
            </a:extLst>
          </p:cNvPr>
          <p:cNvSpPr/>
          <p:nvPr/>
        </p:nvSpPr>
        <p:spPr>
          <a:xfrm rot="5400000">
            <a:off x="1080393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CADF1B42-F0FC-9AC6-8089-63CF5E9662BF}"/>
              </a:ext>
            </a:extLst>
          </p:cNvPr>
          <p:cNvSpPr/>
          <p:nvPr/>
        </p:nvSpPr>
        <p:spPr>
          <a:xfrm rot="16200000">
            <a:off x="40634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6603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95" y="807734"/>
            <a:ext cx="8310596" cy="559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432800" y="4985020"/>
            <a:ext cx="11639719" cy="7923246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5575536" y="11182579"/>
            <a:ext cx="5115265" cy="2246891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5265226" y="1106743"/>
            <a:ext cx="2195905" cy="499917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D86097B-77DE-0244-4CB2-52F1AE262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735" y="6546886"/>
            <a:ext cx="5358869" cy="5355368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D22669FB-3255-D9A5-763A-1DC4592F8B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8216" y="2479527"/>
            <a:ext cx="1941311" cy="2616413"/>
          </a:xfrm>
          <a:prstGeom prst="rect">
            <a:avLst/>
          </a:prstGeom>
        </p:spPr>
      </p:pic>
      <p:pic>
        <p:nvPicPr>
          <p:cNvPr id="22" name="Grafik 21" descr="Ein Bild, das rot enthält.&#10;&#10;Automatisch generierte Beschreibung">
            <a:extLst>
              <a:ext uri="{FF2B5EF4-FFF2-40B4-BE49-F238E27FC236}">
                <a16:creationId xmlns:a16="http://schemas.microsoft.com/office/drawing/2014/main" id="{EA8DA206-FE36-1614-005B-234F5C1410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159" y="10462906"/>
            <a:ext cx="1270293" cy="71967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9D6BA51-44A6-59CB-1E21-9AA18A13A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6114" y="4213168"/>
            <a:ext cx="874038" cy="828635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68DE12F-07AC-8980-A70E-8C6E9DD17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5192" y="4701246"/>
            <a:ext cx="647016" cy="618639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F60E1718-53F7-4695-D438-785C9B6985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16" y="5083473"/>
            <a:ext cx="868364" cy="82863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34E89518-F9C0-9BE9-1928-318007DFB4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6384" y="5105562"/>
            <a:ext cx="811608" cy="76620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DCED24D3-4765-FC6F-EB64-BE88945F56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7354" y="4203700"/>
            <a:ext cx="771879" cy="771879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8C3B92BD-192D-5668-89DE-ABB4E91CDD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5324" y="3799185"/>
            <a:ext cx="720798" cy="7208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775D7746-E10E-201C-EC27-A42DBD607A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9902" y="3467483"/>
            <a:ext cx="874038" cy="868364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F9AD8FD9-BE31-96C5-4A85-2CD7F95DC1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0675" y="3186540"/>
            <a:ext cx="720798" cy="715124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78EC7BA5-7E01-8284-BB40-99501F458A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58620" y="2662989"/>
            <a:ext cx="732150" cy="635666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22E95E99-33AE-BE5C-B39E-A66BCD6D2E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7151" y="2761526"/>
            <a:ext cx="720798" cy="71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69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69">
        <p159:morph option="byObject"/>
      </p:transition>
    </mc:Choice>
    <mc:Fallback xmlns="">
      <p:transition spd="slow" advTm="6069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82" y="-4567982"/>
            <a:ext cx="8310596" cy="559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1484209" y="-1586450"/>
            <a:ext cx="11639719" cy="7923246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3538366" y="4611109"/>
            <a:ext cx="5115265" cy="2246891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4863694" y="-4268973"/>
            <a:ext cx="2195905" cy="499917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D86097B-77DE-0244-4CB2-52F1AE262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565" y="-24584"/>
            <a:ext cx="5358869" cy="5355368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D22669FB-3255-D9A5-763A-1DC4592F8B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1046" y="-4091943"/>
            <a:ext cx="1941311" cy="2616413"/>
          </a:xfrm>
          <a:prstGeom prst="rect">
            <a:avLst/>
          </a:prstGeom>
        </p:spPr>
      </p:pic>
      <p:pic>
        <p:nvPicPr>
          <p:cNvPr id="22" name="Grafik 21" descr="Ein Bild, das rot enthält.&#10;&#10;Automatisch generierte Beschreibung">
            <a:extLst>
              <a:ext uri="{FF2B5EF4-FFF2-40B4-BE49-F238E27FC236}">
                <a16:creationId xmlns:a16="http://schemas.microsoft.com/office/drawing/2014/main" id="{71B31CE3-3598-E368-FF1F-265BB0F47F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192" y="3807761"/>
            <a:ext cx="1485239" cy="84144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8B51911-1A20-8974-F394-9DA46D4B0E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2944" y="-1033237"/>
            <a:ext cx="828453" cy="78541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23BAAB71-8C00-648F-796F-CA24B64E0C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9193" y="-570615"/>
            <a:ext cx="613271" cy="586374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7164D197-1707-4221-4E62-E5333E9F1E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9111" y="-208323"/>
            <a:ext cx="823075" cy="78541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F7390613-0153-F438-8A2F-83743AF54E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5877" y="-187386"/>
            <a:ext cx="769279" cy="726241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36D08375-0F80-01D5-592C-A82F864387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6705" y="-1042211"/>
            <a:ext cx="731622" cy="731622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F5690593-A1FC-7495-C7FF-649CFC7AF0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8704" y="-1425629"/>
            <a:ext cx="683205" cy="683206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7000A54-CD40-A985-355D-51088B99F5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8009" y="-1740033"/>
            <a:ext cx="828453" cy="823074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B53FDDF-A713-4AC6-6D1D-99D9F69D79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13504" y="-2006323"/>
            <a:ext cx="683205" cy="677826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1AC5AAA1-C909-8E82-4952-C1D0903FF5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20084" y="-2502568"/>
            <a:ext cx="693965" cy="602512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4A375192-9A76-04F0-97CE-440F213CD7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87400" y="-2409170"/>
            <a:ext cx="683205" cy="6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71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520">
        <p159:morph option="byObject"/>
      </p:transition>
    </mc:Choice>
    <mc:Fallback xmlns="">
      <p:transition spd="slow" advTm="952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48180" y="-4818056"/>
            <a:ext cx="23056327" cy="1551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2320177" y="6771109"/>
            <a:ext cx="32292409" cy="21981691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-13456446" y="19632046"/>
            <a:ext cx="14191428" cy="6233614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Grafik 20" descr="Ein Bild, das Platz enthält.&#10;&#10;Automatisch generierte Beschreibung">
            <a:extLst>
              <a:ext uri="{FF2B5EF4-FFF2-40B4-BE49-F238E27FC236}">
                <a16:creationId xmlns:a16="http://schemas.microsoft.com/office/drawing/2014/main" id="{BEB39ED4-D4E0-63E6-BB20-63F1D2B9C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240">
            <a:off x="-21077847" y="7447395"/>
            <a:ext cx="1857067" cy="1843613"/>
          </a:xfrm>
          <a:prstGeom prst="rect">
            <a:avLst/>
          </a:prstGeom>
        </p:spPr>
      </p:pic>
      <p:pic>
        <p:nvPicPr>
          <p:cNvPr id="26" name="Grafik 25" descr="Ein Bild, das Platz enthält.&#10;&#10;Automatisch generierte Beschreibung">
            <a:extLst>
              <a:ext uri="{FF2B5EF4-FFF2-40B4-BE49-F238E27FC236}">
                <a16:creationId xmlns:a16="http://schemas.microsoft.com/office/drawing/2014/main" id="{CBDC47A3-CFC1-0911-0495-6990F4774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5167" y="6278944"/>
            <a:ext cx="1857067" cy="1843613"/>
          </a:xfrm>
          <a:prstGeom prst="rect">
            <a:avLst/>
          </a:prstGeom>
        </p:spPr>
      </p:pic>
      <p:pic>
        <p:nvPicPr>
          <p:cNvPr id="27" name="Grafik 26" descr="Ein Bild, das Platz enthält.&#10;&#10;Automatisch generierte Beschreibung">
            <a:extLst>
              <a:ext uri="{FF2B5EF4-FFF2-40B4-BE49-F238E27FC236}">
                <a16:creationId xmlns:a16="http://schemas.microsoft.com/office/drawing/2014/main" id="{44D8217D-17CF-84C6-8063-0B3B8A1AE7C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299">
            <a:off x="-21396508" y="4791826"/>
            <a:ext cx="1857067" cy="1843613"/>
          </a:xfrm>
          <a:prstGeom prst="rect">
            <a:avLst/>
          </a:prstGeom>
        </p:spPr>
      </p:pic>
      <p:pic>
        <p:nvPicPr>
          <p:cNvPr id="28" name="Grafik 27" descr="Ein Bild, das Platz enthält.&#10;&#10;Automatisch generierte Beschreibung">
            <a:extLst>
              <a:ext uri="{FF2B5EF4-FFF2-40B4-BE49-F238E27FC236}">
                <a16:creationId xmlns:a16="http://schemas.microsoft.com/office/drawing/2014/main" id="{D4B704B1-2961-FC41-A006-1FA629ABE0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299">
            <a:off x="-18422271" y="7819176"/>
            <a:ext cx="1857067" cy="1843613"/>
          </a:xfrm>
          <a:prstGeom prst="rect">
            <a:avLst/>
          </a:prstGeom>
        </p:spPr>
      </p:pic>
      <p:pic>
        <p:nvPicPr>
          <p:cNvPr id="29" name="Grafik 28" descr="Ein Bild, das Platz enthält.&#10;&#10;Automatisch generierte Beschreibung">
            <a:extLst>
              <a:ext uri="{FF2B5EF4-FFF2-40B4-BE49-F238E27FC236}">
                <a16:creationId xmlns:a16="http://schemas.microsoft.com/office/drawing/2014/main" id="{E68E97FD-098B-B563-F1CF-C2FDAEE297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791">
            <a:off x="-19894736" y="3847712"/>
            <a:ext cx="1857067" cy="1843613"/>
          </a:xfrm>
          <a:prstGeom prst="rect">
            <a:avLst/>
          </a:prstGeom>
        </p:spPr>
      </p:pic>
      <p:pic>
        <p:nvPicPr>
          <p:cNvPr id="30" name="Grafik 29" descr="Ein Bild, das Platz enthält.&#10;&#10;Automatisch generierte Beschreibung">
            <a:extLst>
              <a:ext uri="{FF2B5EF4-FFF2-40B4-BE49-F238E27FC236}">
                <a16:creationId xmlns:a16="http://schemas.microsoft.com/office/drawing/2014/main" id="{7E66B1DC-E581-0D2E-33DF-F9880332551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299">
            <a:off x="-17763015" y="5205719"/>
            <a:ext cx="1857067" cy="1843613"/>
          </a:xfrm>
          <a:prstGeom prst="rect">
            <a:avLst/>
          </a:prstGeom>
        </p:spPr>
      </p:pic>
      <p:pic>
        <p:nvPicPr>
          <p:cNvPr id="31" name="Grafik 30" descr="Ein Bild, das Platz enthält.&#10;&#10;Automatisch generierte Beschreibung">
            <a:extLst>
              <a:ext uri="{FF2B5EF4-FFF2-40B4-BE49-F238E27FC236}">
                <a16:creationId xmlns:a16="http://schemas.microsoft.com/office/drawing/2014/main" id="{5AC1AC0F-AA60-F52D-401B-9A5422D82E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791">
            <a:off x="-19235487" y="1234248"/>
            <a:ext cx="1857067" cy="1843613"/>
          </a:xfrm>
          <a:prstGeom prst="rect">
            <a:avLst/>
          </a:prstGeom>
        </p:spPr>
      </p:pic>
      <p:pic>
        <p:nvPicPr>
          <p:cNvPr id="32" name="Grafik 31" descr="Ein Bild, das Platz enthält.&#10;&#10;Automatisch generierte Beschreibung">
            <a:extLst>
              <a:ext uri="{FF2B5EF4-FFF2-40B4-BE49-F238E27FC236}">
                <a16:creationId xmlns:a16="http://schemas.microsoft.com/office/drawing/2014/main" id="{DAEFDECD-368E-3D4D-16BB-C859119AA10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43">
            <a:off x="-18249937" y="3205954"/>
            <a:ext cx="1857067" cy="1843613"/>
          </a:xfrm>
          <a:prstGeom prst="rect">
            <a:avLst/>
          </a:prstGeom>
        </p:spPr>
      </p:pic>
      <p:pic>
        <p:nvPicPr>
          <p:cNvPr id="33" name="Grafik 32" descr="Ein Bild, das Platz enthält.&#10;&#10;Automatisch generierte Beschreibung">
            <a:extLst>
              <a:ext uri="{FF2B5EF4-FFF2-40B4-BE49-F238E27FC236}">
                <a16:creationId xmlns:a16="http://schemas.microsoft.com/office/drawing/2014/main" id="{823F9440-0BC7-5B49-A60B-ED97C840DF4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8611">
            <a:off x="-21702403" y="2341849"/>
            <a:ext cx="1857067" cy="1843613"/>
          </a:xfrm>
          <a:prstGeom prst="rect">
            <a:avLst/>
          </a:prstGeom>
        </p:spPr>
      </p:pic>
      <p:pic>
        <p:nvPicPr>
          <p:cNvPr id="34" name="Grafik 33" descr="Ein Bild, das Platz enthält.&#10;&#10;Automatisch generierte Beschreibung">
            <a:extLst>
              <a:ext uri="{FF2B5EF4-FFF2-40B4-BE49-F238E27FC236}">
                <a16:creationId xmlns:a16="http://schemas.microsoft.com/office/drawing/2014/main" id="{05A1C849-9ACF-05DB-416B-57FC392A3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0357" y="464067"/>
            <a:ext cx="1857067" cy="184361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-13890986" y="-3988506"/>
            <a:ext cx="6092163" cy="1386935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D86097B-77DE-0244-4CB2-52F1AE262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794361" y="6771109"/>
            <a:ext cx="14867266" cy="14857553"/>
          </a:xfrm>
          <a:prstGeom prst="rect">
            <a:avLst/>
          </a:prstGeom>
        </p:spPr>
      </p:pic>
      <p:pic>
        <p:nvPicPr>
          <p:cNvPr id="40" name="Grafik 39" descr="Monitor mit einfarbiger Füllung">
            <a:extLst>
              <a:ext uri="{FF2B5EF4-FFF2-40B4-BE49-F238E27FC236}">
                <a16:creationId xmlns:a16="http://schemas.microsoft.com/office/drawing/2014/main" id="{56533C12-B05E-E412-DBC8-7AFE21E2B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3667782" y="7237381"/>
            <a:ext cx="14402764" cy="14402764"/>
          </a:xfrm>
          <a:prstGeom prst="rect">
            <a:avLst/>
          </a:prstGeom>
        </p:spPr>
      </p:pic>
      <p:sp>
        <p:nvSpPr>
          <p:cNvPr id="41" name="Rechteck 40">
            <a:extLst>
              <a:ext uri="{FF2B5EF4-FFF2-40B4-BE49-F238E27FC236}">
                <a16:creationId xmlns:a16="http://schemas.microsoft.com/office/drawing/2014/main" id="{9618205E-611B-B205-AF7A-34FA9A388706}"/>
              </a:ext>
            </a:extLst>
          </p:cNvPr>
          <p:cNvSpPr/>
          <p:nvPr/>
        </p:nvSpPr>
        <p:spPr>
          <a:xfrm>
            <a:off x="-11623593" y="10199975"/>
            <a:ext cx="10373257" cy="6758513"/>
          </a:xfrm>
          <a:prstGeom prst="rect">
            <a:avLst/>
          </a:prstGeom>
          <a:solidFill>
            <a:srgbClr val="0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CF980B18-36A6-F321-D904-35D22C444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66192" y="11424770"/>
            <a:ext cx="10221720" cy="4482851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9347FBE3-3BF7-FF7C-73E2-F47D488561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706999" y="10199975"/>
            <a:ext cx="6481199" cy="1987692"/>
          </a:xfrm>
          <a:prstGeom prst="rect">
            <a:avLst/>
          </a:prstGeom>
        </p:spPr>
      </p:pic>
      <p:pic>
        <p:nvPicPr>
          <p:cNvPr id="44" name="Grafik 43" descr="Ein Bild, das rot enthält.&#10;&#10;Automatisch generierte Beschreibung">
            <a:extLst>
              <a:ext uri="{FF2B5EF4-FFF2-40B4-BE49-F238E27FC236}">
                <a16:creationId xmlns:a16="http://schemas.microsoft.com/office/drawing/2014/main" id="{CD9BB331-5497-6AF8-3098-FCDA46BFFC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2298" y="17866713"/>
            <a:ext cx="3280324" cy="185843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CD75133-823B-D6F2-1A23-7151AAF724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50732" y="0"/>
            <a:ext cx="509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6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53">
        <p159:morph option="byObject"/>
      </p:transition>
    </mc:Choice>
    <mc:Fallback xmlns="">
      <p:transition spd="slow" advTm="20053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95" y="668344"/>
            <a:ext cx="3346870" cy="22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9387" y="2350634"/>
            <a:ext cx="4687585" cy="3190875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7020869" y="4217535"/>
            <a:ext cx="2060036" cy="904875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7245339" y="788762"/>
            <a:ext cx="884342" cy="2013283"/>
          </a:xfrm>
          <a:prstGeom prst="rect">
            <a:avLst/>
          </a:prstGeom>
        </p:spPr>
      </p:pic>
      <p:pic>
        <p:nvPicPr>
          <p:cNvPr id="23" name="Grafik 22" descr="Monitor mit einfarbiger Füllung">
            <a:extLst>
              <a:ext uri="{FF2B5EF4-FFF2-40B4-BE49-F238E27FC236}">
                <a16:creationId xmlns:a16="http://schemas.microsoft.com/office/drawing/2014/main" id="{C0467E98-6DAD-37FD-126A-797B4B28D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8610" y="2141067"/>
            <a:ext cx="2410719" cy="2410719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8B6AA1B1-E897-0C6F-7AEE-6A31C063172F}"/>
              </a:ext>
            </a:extLst>
          </p:cNvPr>
          <p:cNvSpPr/>
          <p:nvPr/>
        </p:nvSpPr>
        <p:spPr>
          <a:xfrm>
            <a:off x="7160764" y="2636943"/>
            <a:ext cx="1736265" cy="1131233"/>
          </a:xfrm>
          <a:prstGeom prst="rect">
            <a:avLst/>
          </a:prstGeom>
          <a:solidFill>
            <a:srgbClr val="0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F287EBCB-EBEC-B404-5FCF-522A0A6D75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0372" y="2841948"/>
            <a:ext cx="1710900" cy="75033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A56CD5C-99B5-AC09-5BA8-B405010A7B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1561" y="2636943"/>
            <a:ext cx="1084816" cy="332698"/>
          </a:xfrm>
          <a:prstGeom prst="rect">
            <a:avLst/>
          </a:prstGeom>
        </p:spPr>
      </p:pic>
      <p:pic>
        <p:nvPicPr>
          <p:cNvPr id="37" name="Grafik 36" descr="Ein Bild, das rot enthält.&#10;&#10;Automatisch generierte Beschreibung">
            <a:extLst>
              <a:ext uri="{FF2B5EF4-FFF2-40B4-BE49-F238E27FC236}">
                <a16:creationId xmlns:a16="http://schemas.microsoft.com/office/drawing/2014/main" id="{61B5A962-A8B9-04E0-6962-912AD1C298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19" y="3916474"/>
            <a:ext cx="501976" cy="28439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F9DA047F-9092-6009-066E-33BB5DC3C8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8748" y="1309066"/>
            <a:ext cx="826606" cy="1113608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358351D-BBF0-1CF2-354D-8566A6DF23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9886" y="2034308"/>
            <a:ext cx="368785" cy="349628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D7087A9E-323E-E32B-978E-99037226A5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0092" y="2240244"/>
            <a:ext cx="272997" cy="261024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D99E2428-0EB0-1171-4FFF-82885A0EE2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0310" y="2401518"/>
            <a:ext cx="366391" cy="349628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72887024-3DB6-C6C4-0C50-D695B6C30E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3848" y="2410838"/>
            <a:ext cx="342444" cy="323286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8C66F1AE-9FFF-8680-D697-145EDBE0B8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74090" y="2030313"/>
            <a:ext cx="325681" cy="325681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2B2FDFF8-CB5E-A302-FF19-E49C330FD1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84200" y="1859635"/>
            <a:ext cx="304128" cy="30412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BE530DB9-25BC-4890-88EA-C83A95D426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88659" y="1719679"/>
            <a:ext cx="368785" cy="366391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717B4EB7-C427-9BD0-1F64-8B444F9EA5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45956" y="1601140"/>
            <a:ext cx="304128" cy="301734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F0E7A244-8EA9-874D-65EC-B39AFF27BA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37914" y="1380237"/>
            <a:ext cx="308918" cy="268208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273A3751-9EE4-FDE3-1042-D193679B96E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90454" y="1421813"/>
            <a:ext cx="304128" cy="3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25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078">
        <p159:morph option="byObject"/>
      </p:transition>
    </mc:Choice>
    <mc:Fallback xmlns="">
      <p:transition spd="slow" advTm="9078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75" y="-5763736"/>
            <a:ext cx="8310596" cy="559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1484209" y="-1586450"/>
            <a:ext cx="11639719" cy="792324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3381737" y="-5464727"/>
            <a:ext cx="2195905" cy="4999173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2204532" y="7275331"/>
            <a:ext cx="7932812" cy="3484505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D22669FB-3255-D9A5-763A-1DC4592F8B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1046" y="-4091943"/>
            <a:ext cx="1941311" cy="2616413"/>
          </a:xfrm>
          <a:prstGeom prst="rect">
            <a:avLst/>
          </a:prstGeom>
        </p:spPr>
      </p:pic>
      <p:pic>
        <p:nvPicPr>
          <p:cNvPr id="23" name="Grafik 22" descr="Monitor mit einfarbiger Füllung">
            <a:extLst>
              <a:ext uri="{FF2B5EF4-FFF2-40B4-BE49-F238E27FC236}">
                <a16:creationId xmlns:a16="http://schemas.microsoft.com/office/drawing/2014/main" id="{84B84825-4F87-6679-FE89-2213106F9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3889" y="-1333500"/>
            <a:ext cx="9569992" cy="9569992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1C8DBFCC-0760-1886-AB42-6A847B39729E}"/>
              </a:ext>
            </a:extLst>
          </p:cNvPr>
          <p:cNvSpPr/>
          <p:nvPr/>
        </p:nvSpPr>
        <p:spPr>
          <a:xfrm>
            <a:off x="2772161" y="635011"/>
            <a:ext cx="6892565" cy="4490729"/>
          </a:xfrm>
          <a:prstGeom prst="rect">
            <a:avLst/>
          </a:prstGeom>
          <a:solidFill>
            <a:srgbClr val="0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624EF56-3F5E-5385-88CE-FD947FB3B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0302" y="1448833"/>
            <a:ext cx="6791875" cy="2978654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F59840F-A1D3-44CB-288A-D74DFAC0FF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5652" y="635011"/>
            <a:ext cx="4306467" cy="1320733"/>
          </a:xfrm>
          <a:prstGeom prst="rect">
            <a:avLst/>
          </a:prstGeom>
        </p:spPr>
      </p:pic>
      <p:pic>
        <p:nvPicPr>
          <p:cNvPr id="37" name="Grafik 36" descr="Ein Bild, das rot enthält.&#10;&#10;Automatisch generierte Beschreibung">
            <a:extLst>
              <a:ext uri="{FF2B5EF4-FFF2-40B4-BE49-F238E27FC236}">
                <a16:creationId xmlns:a16="http://schemas.microsoft.com/office/drawing/2014/main" id="{7C509486-7293-E008-5FD7-E57102DD7C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162" y="5579370"/>
            <a:ext cx="2448797" cy="1387344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C3F27265-933B-6D52-9B71-1355CF7C3E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9437" y="-2140741"/>
            <a:ext cx="785698" cy="744884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C608852-044D-DADB-C903-9C8660E586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1164" y="-1701993"/>
            <a:ext cx="581622" cy="556113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E17D5FFA-E2DE-558E-566F-70B4D7574C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2510" y="-1358398"/>
            <a:ext cx="780598" cy="744884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2D18F528-C853-3179-12A2-8112B055C4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1760" y="-1338542"/>
            <a:ext cx="729579" cy="688763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FE00BD5E-2B63-A45A-5E53-80E04139F2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1836" y="-2149253"/>
            <a:ext cx="693865" cy="69386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A2EBAEB5-EF94-3807-CEA0-E32B6DA3B2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9476" y="-2512883"/>
            <a:ext cx="647946" cy="647948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B83F52C2-DD6D-9069-8BB7-E3F02A92F7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85077" y="-2811060"/>
            <a:ext cx="785698" cy="780598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5C1C9C28-1405-742C-F113-2B3CACF4ABA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896" y="-3063608"/>
            <a:ext cx="647946" cy="642846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3B84F011-404C-DFC7-0FD4-D54753DBEB9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37813" y="-3534243"/>
            <a:ext cx="658151" cy="57141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1E45C582-5051-F227-3901-520D57E1DCA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75851" y="-3445665"/>
            <a:ext cx="647946" cy="64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28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064">
        <p159:morph option="byObject"/>
      </p:transition>
    </mc:Choice>
    <mc:Fallback xmlns="">
      <p:transition spd="slow" advTm="8064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75" y="-5763736"/>
            <a:ext cx="8310596" cy="559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1484209" y="-1586450"/>
            <a:ext cx="11639719" cy="792324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3381737" y="-5464727"/>
            <a:ext cx="2195905" cy="4999173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2204532" y="7275331"/>
            <a:ext cx="7932812" cy="3484505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D22669FB-3255-D9A5-763A-1DC4592F8B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1046" y="-4091943"/>
            <a:ext cx="1941311" cy="2616413"/>
          </a:xfrm>
          <a:prstGeom prst="rect">
            <a:avLst/>
          </a:prstGeom>
        </p:spPr>
      </p:pic>
      <p:pic>
        <p:nvPicPr>
          <p:cNvPr id="23" name="Grafik 22" descr="Monitor mit einfarbiger Füllung">
            <a:extLst>
              <a:ext uri="{FF2B5EF4-FFF2-40B4-BE49-F238E27FC236}">
                <a16:creationId xmlns:a16="http://schemas.microsoft.com/office/drawing/2014/main" id="{84B84825-4F87-6679-FE89-2213106F9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3889" y="-1333500"/>
            <a:ext cx="9569992" cy="9569992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1C8DBFCC-0760-1886-AB42-6A847B39729E}"/>
              </a:ext>
            </a:extLst>
          </p:cNvPr>
          <p:cNvSpPr/>
          <p:nvPr/>
        </p:nvSpPr>
        <p:spPr>
          <a:xfrm>
            <a:off x="2772161" y="635011"/>
            <a:ext cx="6892565" cy="4490729"/>
          </a:xfrm>
          <a:prstGeom prst="rect">
            <a:avLst/>
          </a:prstGeom>
          <a:solidFill>
            <a:srgbClr val="0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624EF56-3F5E-5385-88CE-FD947FB3B0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434" t="17018" b="57398"/>
          <a:stretch/>
        </p:blipFill>
        <p:spPr>
          <a:xfrm>
            <a:off x="2571577" y="1955743"/>
            <a:ext cx="7293731" cy="165105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F59840F-A1D3-44CB-288A-D74DFAC0FF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5652" y="635011"/>
            <a:ext cx="4306467" cy="1320733"/>
          </a:xfrm>
          <a:prstGeom prst="rect">
            <a:avLst/>
          </a:prstGeom>
        </p:spPr>
      </p:pic>
      <p:sp>
        <p:nvSpPr>
          <p:cNvPr id="2" name="Sprechblase: rechteckig mit abgerundeten Ecken 1">
            <a:extLst>
              <a:ext uri="{FF2B5EF4-FFF2-40B4-BE49-F238E27FC236}">
                <a16:creationId xmlns:a16="http://schemas.microsoft.com/office/drawing/2014/main" id="{860E3084-6EE2-4415-D222-43E211113D71}"/>
              </a:ext>
            </a:extLst>
          </p:cNvPr>
          <p:cNvSpPr/>
          <p:nvPr/>
        </p:nvSpPr>
        <p:spPr>
          <a:xfrm>
            <a:off x="4845050" y="2781270"/>
            <a:ext cx="3366371" cy="948478"/>
          </a:xfrm>
          <a:prstGeom prst="wedgeRoundRectCallout">
            <a:avLst>
              <a:gd name="adj1" fmla="val -51061"/>
              <a:gd name="adj2" fmla="val -49305"/>
              <a:gd name="adj3" fmla="val 16667"/>
            </a:avLst>
          </a:prstGeom>
          <a:solidFill>
            <a:srgbClr val="3C3C3C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de-CH" sz="1300" dirty="0">
                <a:solidFill>
                  <a:schemeClr val="bg1">
                    <a:lumMod val="65000"/>
                  </a:schemeClr>
                </a:solidFill>
              </a:rPr>
              <a:t>Bei drei Arbeitsstationen bestehen ungelöste Konflikte mit Phishing-Mails. </a:t>
            </a:r>
          </a:p>
        </p:txBody>
      </p:sp>
      <p:pic>
        <p:nvPicPr>
          <p:cNvPr id="37" name="Grafik 36" descr="Ein Bild, das rot enthält.&#10;&#10;Automatisch generierte Beschreibung">
            <a:extLst>
              <a:ext uri="{FF2B5EF4-FFF2-40B4-BE49-F238E27FC236}">
                <a16:creationId xmlns:a16="http://schemas.microsoft.com/office/drawing/2014/main" id="{C6C1AB39-6B50-DD26-54EB-21176712C9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162" y="5579370"/>
            <a:ext cx="2448797" cy="1387344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1503B5AE-0E15-7B5E-B35D-FD531D7092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9437" y="-2140741"/>
            <a:ext cx="785698" cy="744884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418207B5-2674-0EC5-0368-2B28CC6C4D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1164" y="-1701993"/>
            <a:ext cx="581622" cy="556113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7E343E30-3C97-40B7-4787-CDF13835B7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2510" y="-1358398"/>
            <a:ext cx="780598" cy="744884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22AD3CC3-996C-E435-8CD6-BAF16A4167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1760" y="-1338542"/>
            <a:ext cx="729579" cy="688763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E3608C31-C63A-477E-E142-D8A25B3D05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1836" y="-2149253"/>
            <a:ext cx="693865" cy="69386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12668BB3-BFFE-452A-795A-AF4D4C555C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9476" y="-2512883"/>
            <a:ext cx="647946" cy="647948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2B8F0307-DFE6-6D2B-D6AA-A45C2C9AAA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85077" y="-2811060"/>
            <a:ext cx="785698" cy="780598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8FE9AFB1-BAAA-5F13-CD5D-EC378474E40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896" y="-3063608"/>
            <a:ext cx="647946" cy="642846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E3DCF089-EB66-7472-81E7-41F3B9F17B0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37813" y="-3534243"/>
            <a:ext cx="658151" cy="57141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169403CE-6B7A-AFF3-C61B-3E44563ADF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75851" y="-3445665"/>
            <a:ext cx="647946" cy="64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72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565">
        <p159:morph option="byObject"/>
      </p:transition>
    </mc:Choice>
    <mc:Fallback xmlns="">
      <p:transition spd="slow" advTm="75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95" y="668344"/>
            <a:ext cx="3346870" cy="22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9387" y="2350634"/>
            <a:ext cx="4687585" cy="3190875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7020869" y="4217535"/>
            <a:ext cx="2060036" cy="904875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7245339" y="788762"/>
            <a:ext cx="884342" cy="201328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D22669FB-3255-D9A5-763A-1DC4592F8B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5610" y="1341614"/>
            <a:ext cx="781810" cy="1053690"/>
          </a:xfrm>
          <a:prstGeom prst="rect">
            <a:avLst/>
          </a:prstGeom>
        </p:spPr>
      </p:pic>
      <p:pic>
        <p:nvPicPr>
          <p:cNvPr id="23" name="Grafik 22" descr="Monitor mit einfarbiger Füllung">
            <a:extLst>
              <a:ext uri="{FF2B5EF4-FFF2-40B4-BE49-F238E27FC236}">
                <a16:creationId xmlns:a16="http://schemas.microsoft.com/office/drawing/2014/main" id="{C0467E98-6DAD-37FD-126A-797B4B28D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18610" y="2141067"/>
            <a:ext cx="2410719" cy="2410719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8B6AA1B1-E897-0C6F-7AEE-6A31C063172F}"/>
              </a:ext>
            </a:extLst>
          </p:cNvPr>
          <p:cNvSpPr/>
          <p:nvPr/>
        </p:nvSpPr>
        <p:spPr>
          <a:xfrm>
            <a:off x="7160764" y="2636943"/>
            <a:ext cx="1736265" cy="1131233"/>
          </a:xfrm>
          <a:prstGeom prst="rect">
            <a:avLst/>
          </a:prstGeom>
          <a:solidFill>
            <a:srgbClr val="0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F287EBCB-EBEC-B404-5FCF-522A0A6D75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0372" y="2841948"/>
            <a:ext cx="1710900" cy="75033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A56CD5C-99B5-AC09-5BA8-B405010A7B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1561" y="2636943"/>
            <a:ext cx="1084816" cy="332698"/>
          </a:xfrm>
          <a:prstGeom prst="rect">
            <a:avLst/>
          </a:prstGeom>
        </p:spPr>
      </p:pic>
      <p:pic>
        <p:nvPicPr>
          <p:cNvPr id="37" name="Grafik 36" descr="Ein Bild, das rot enthält.&#10;&#10;Automatisch generierte Beschreibung">
            <a:extLst>
              <a:ext uri="{FF2B5EF4-FFF2-40B4-BE49-F238E27FC236}">
                <a16:creationId xmlns:a16="http://schemas.microsoft.com/office/drawing/2014/main" id="{B448FF17-1BF3-AF84-7F44-3843FE39C5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19" y="3916474"/>
            <a:ext cx="501976" cy="28439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CB890187-79EB-41DD-8493-1AF715F1F1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9886" y="2034308"/>
            <a:ext cx="368785" cy="349628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A4BBFCFC-E219-CD2C-2DB2-F61E2B2427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0092" y="2240244"/>
            <a:ext cx="272997" cy="261024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834D816D-F5AD-3C49-6BF2-BCAEC099F3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0310" y="2401518"/>
            <a:ext cx="366391" cy="349628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1B5D45D0-23C1-5971-84B1-58C293C5E7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3848" y="2410838"/>
            <a:ext cx="342444" cy="323286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FFC886A3-E226-E357-948E-58DF634859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74090" y="2030313"/>
            <a:ext cx="325681" cy="325681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0700B292-9027-8EBB-116D-2A5DB7493C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84200" y="1859635"/>
            <a:ext cx="304128" cy="304129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DF5B1039-F8CD-DE01-BBDA-E095FB6F6E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88659" y="1719679"/>
            <a:ext cx="368785" cy="366391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9404CCFF-5745-FF97-F44C-776A05FF232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45956" y="1601140"/>
            <a:ext cx="304128" cy="301734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F846C420-6350-4614-A5D4-450B361DE18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37914" y="1380237"/>
            <a:ext cx="308918" cy="268208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42B517C-051B-01DD-2455-5A236770BA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90454" y="1421813"/>
            <a:ext cx="304128" cy="3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1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">
        <p159:morph option="byObject"/>
      </p:transition>
    </mc:Choice>
    <mc:Fallback xmlns="">
      <p:transition spd="slow" advClick="0" advTm="15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" descr="Magic Keyboard mit Ziffernblock für Mac, Silber, kaufen - Apple (DE)">
            <a:extLst>
              <a:ext uri="{FF2B5EF4-FFF2-40B4-BE49-F238E27FC236}">
                <a16:creationId xmlns:a16="http://schemas.microsoft.com/office/drawing/2014/main" id="{2FDB43BF-1727-1EDF-C5B2-CEEFA239F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5" b="42500"/>
          <a:stretch/>
        </p:blipFill>
        <p:spPr bwMode="auto">
          <a:xfrm rot="20121329" flipH="1">
            <a:off x="7711045" y="2691065"/>
            <a:ext cx="795670" cy="13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Magic Keyboard mit Ziffernblock für Mac, Silber, kaufen - Apple (CH)">
            <a:extLst>
              <a:ext uri="{FF2B5EF4-FFF2-40B4-BE49-F238E27FC236}">
                <a16:creationId xmlns:a16="http://schemas.microsoft.com/office/drawing/2014/main" id="{1552D17F-CE38-B719-6DCA-E64B8FDB8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8115326" y="2698184"/>
            <a:ext cx="509445" cy="2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19" y="-2565400"/>
            <a:ext cx="5878836" cy="395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9023" y="389572"/>
            <a:ext cx="8233825" cy="5604828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12148385" y="3668816"/>
            <a:ext cx="3618489" cy="1589429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14947382" y="-2353884"/>
            <a:ext cx="1553362" cy="3536367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D22669FB-3255-D9A5-763A-1DC4592F8B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47018" y="-1382789"/>
            <a:ext cx="1373264" cy="1850825"/>
          </a:xfrm>
          <a:prstGeom prst="rect">
            <a:avLst/>
          </a:prstGeom>
        </p:spPr>
      </p:pic>
      <p:pic>
        <p:nvPicPr>
          <p:cNvPr id="22" name="Grafik 21" descr="Monitor mit einfarbiger Füllung">
            <a:extLst>
              <a:ext uri="{FF2B5EF4-FFF2-40B4-BE49-F238E27FC236}">
                <a16:creationId xmlns:a16="http://schemas.microsoft.com/office/drawing/2014/main" id="{7835423C-8E44-4E0A-667C-3AC415F7F6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48385" y="734160"/>
            <a:ext cx="3466664" cy="3466664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32FD581-8B40-7B7E-87D7-3FAAFC105B39}"/>
              </a:ext>
            </a:extLst>
          </p:cNvPr>
          <p:cNvSpPr/>
          <p:nvPr/>
        </p:nvSpPr>
        <p:spPr>
          <a:xfrm>
            <a:off x="12640410" y="1447240"/>
            <a:ext cx="2496785" cy="1626737"/>
          </a:xfrm>
          <a:prstGeom prst="rect">
            <a:avLst/>
          </a:prstGeom>
          <a:solidFill>
            <a:srgbClr val="0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C9FDA31-EF51-0801-1235-8242B17C85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54226" y="1742041"/>
            <a:ext cx="2460310" cy="1078997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813F55A9-0449-4DC7-F24A-2835072112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01722" y="1447240"/>
            <a:ext cx="1559988" cy="478427"/>
          </a:xfrm>
          <a:prstGeom prst="rect">
            <a:avLst/>
          </a:prstGeom>
        </p:spPr>
      </p:pic>
      <p:pic>
        <p:nvPicPr>
          <p:cNvPr id="36" name="Grafik 35" descr="Ein Bild, das rot enthält.&#10;&#10;Automatisch generierte Beschreibung">
            <a:extLst>
              <a:ext uri="{FF2B5EF4-FFF2-40B4-BE49-F238E27FC236}">
                <a16:creationId xmlns:a16="http://schemas.microsoft.com/office/drawing/2014/main" id="{B72DB4D2-14C4-539D-3621-E96D564804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038" y="3239443"/>
            <a:ext cx="780687" cy="442291"/>
          </a:xfrm>
          <a:prstGeom prst="rect">
            <a:avLst/>
          </a:prstGeom>
        </p:spPr>
      </p:pic>
      <p:pic>
        <p:nvPicPr>
          <p:cNvPr id="11" name="Grafik 10" descr="Ein Bild, das Text, Bilderrahmen enthält.&#10;&#10;Automatisch generierte Beschreibung">
            <a:extLst>
              <a:ext uri="{FF2B5EF4-FFF2-40B4-BE49-F238E27FC236}">
                <a16:creationId xmlns:a16="http://schemas.microsoft.com/office/drawing/2014/main" id="{C5BB6124-15BC-74AB-7B52-BEE8E281DA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7" y="1974951"/>
            <a:ext cx="685800" cy="6858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FE581814-6291-0DA9-D398-EBC5C21102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75818" y="-45525"/>
            <a:ext cx="534956" cy="507167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F4FBCC6C-57DE-18B9-B738-9353B5436C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56987" y="253204"/>
            <a:ext cx="396007" cy="378639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4C21934C-C183-6E33-51D6-99968BBB92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89398" y="487146"/>
            <a:ext cx="531483" cy="507167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DCE31430-E719-D80B-7014-E3846D1FB7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357812" y="500666"/>
            <a:ext cx="496746" cy="46895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73BC412F-56CD-62D7-2D0A-9181C42167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242116" y="-51320"/>
            <a:ext cx="472429" cy="472429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DE942C5E-92E8-B21E-8964-C4A87C2FB0A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546899" y="-298903"/>
            <a:ext cx="441165" cy="441166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842317E7-4E5B-98CD-69A0-FD385F060B6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843485" y="-501922"/>
            <a:ext cx="534956" cy="531483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FADBB85C-36DC-5F66-EDE2-FE0C50DF658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1305" y="-673873"/>
            <a:ext cx="441165" cy="437692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7EC0072-7751-E546-F2C0-53E9C326827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334698" y="-994313"/>
            <a:ext cx="448113" cy="38906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7B01FA81-48E5-BC56-A1CA-CD936AEAE67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701030" y="-934003"/>
            <a:ext cx="441165" cy="4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18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749">
        <p159:morph option="byObject"/>
      </p:transition>
    </mc:Choice>
    <mc:Fallback xmlns="">
      <p:transition spd="slow" advTm="9749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0683" y="1925667"/>
            <a:ext cx="390633" cy="265907"/>
          </a:xfrm>
          <a:prstGeom prst="rect">
            <a:avLst/>
          </a:prstGeom>
        </p:spPr>
      </p:pic>
      <p:pic>
        <p:nvPicPr>
          <p:cNvPr id="8" name="Grafik 7" descr="Ein Bild, das Text, Person, Bilderrahmen enthält.&#10;&#10;Automatisch generierte Beschreibung">
            <a:extLst>
              <a:ext uri="{FF2B5EF4-FFF2-40B4-BE49-F238E27FC236}">
                <a16:creationId xmlns:a16="http://schemas.microsoft.com/office/drawing/2014/main" id="{877E125D-565A-0AD5-C1A7-A67D3B896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11" y="633450"/>
            <a:ext cx="4330956" cy="2605993"/>
          </a:xfrm>
          <a:prstGeom prst="rect">
            <a:avLst/>
          </a:prstGeom>
        </p:spPr>
      </p:pic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19" y="-2565400"/>
            <a:ext cx="5878836" cy="395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12148385" y="3668816"/>
            <a:ext cx="3618489" cy="1589429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14947382" y="-2353884"/>
            <a:ext cx="1553362" cy="3536367"/>
          </a:xfrm>
          <a:prstGeom prst="rect">
            <a:avLst/>
          </a:prstGeom>
        </p:spPr>
      </p:pic>
      <p:pic>
        <p:nvPicPr>
          <p:cNvPr id="22" name="Grafik 21" descr="Monitor mit einfarbiger Füllung">
            <a:extLst>
              <a:ext uri="{FF2B5EF4-FFF2-40B4-BE49-F238E27FC236}">
                <a16:creationId xmlns:a16="http://schemas.microsoft.com/office/drawing/2014/main" id="{7835423C-8E44-4E0A-667C-3AC415F7F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48385" y="734160"/>
            <a:ext cx="3466664" cy="3466664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32FD581-8B40-7B7E-87D7-3FAAFC105B39}"/>
              </a:ext>
            </a:extLst>
          </p:cNvPr>
          <p:cNvSpPr/>
          <p:nvPr/>
        </p:nvSpPr>
        <p:spPr>
          <a:xfrm>
            <a:off x="12640410" y="1447240"/>
            <a:ext cx="2496785" cy="1626737"/>
          </a:xfrm>
          <a:prstGeom prst="rect">
            <a:avLst/>
          </a:prstGeom>
          <a:solidFill>
            <a:srgbClr val="0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C9FDA31-EF51-0801-1235-8242B17C85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54226" y="1742041"/>
            <a:ext cx="2460310" cy="1078997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813F55A9-0449-4DC7-F24A-2835072112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01722" y="1447240"/>
            <a:ext cx="1559988" cy="478427"/>
          </a:xfrm>
          <a:prstGeom prst="rect">
            <a:avLst/>
          </a:prstGeom>
        </p:spPr>
      </p:pic>
      <p:pic>
        <p:nvPicPr>
          <p:cNvPr id="36" name="Grafik 35" descr="Ein Bild, das rot enthält.&#10;&#10;Automatisch generierte Beschreibung">
            <a:extLst>
              <a:ext uri="{FF2B5EF4-FFF2-40B4-BE49-F238E27FC236}">
                <a16:creationId xmlns:a16="http://schemas.microsoft.com/office/drawing/2014/main" id="{B72DB4D2-14C4-539D-3621-E96D564804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038" y="3239443"/>
            <a:ext cx="780687" cy="442291"/>
          </a:xfrm>
          <a:prstGeom prst="rect">
            <a:avLst/>
          </a:prstGeom>
        </p:spPr>
      </p:pic>
      <p:pic>
        <p:nvPicPr>
          <p:cNvPr id="11" name="Grafik 10" descr="Ein Bild, das Text, Bilderrahmen enthält.&#10;&#10;Automatisch generierte Beschreibung">
            <a:extLst>
              <a:ext uri="{FF2B5EF4-FFF2-40B4-BE49-F238E27FC236}">
                <a16:creationId xmlns:a16="http://schemas.microsoft.com/office/drawing/2014/main" id="{C5BB6124-15BC-74AB-7B52-BEE8E281DA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69" y="627663"/>
            <a:ext cx="3755632" cy="3755632"/>
          </a:xfrm>
          <a:prstGeom prst="rect">
            <a:avLst/>
          </a:prstGeom>
        </p:spPr>
      </p:pic>
      <p:pic>
        <p:nvPicPr>
          <p:cNvPr id="13316" name="Picture 4" descr="Magic Keyboard mit Ziffernblock für Mac, Silber, kaufen - Apple (DE)">
            <a:extLst>
              <a:ext uri="{FF2B5EF4-FFF2-40B4-BE49-F238E27FC236}">
                <a16:creationId xmlns:a16="http://schemas.microsoft.com/office/drawing/2014/main" id="{C1B230B2-87CD-F390-BECB-BC90573A8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5" b="42500"/>
          <a:stretch/>
        </p:blipFill>
        <p:spPr bwMode="auto">
          <a:xfrm rot="20452208" flipH="1">
            <a:off x="3773468" y="4465671"/>
            <a:ext cx="6307919" cy="103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5DC618AC-3AD7-A517-0E44-6778824204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47018" y="-1382789"/>
            <a:ext cx="1373264" cy="1850825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4167D59-BBDE-D322-10ED-5E085F9962AD}"/>
              </a:ext>
            </a:extLst>
          </p:cNvPr>
          <p:cNvGrpSpPr/>
          <p:nvPr/>
        </p:nvGrpSpPr>
        <p:grpSpPr>
          <a:xfrm>
            <a:off x="3526208" y="3683551"/>
            <a:ext cx="7943099" cy="2063955"/>
            <a:chOff x="3526208" y="3683551"/>
            <a:chExt cx="7943099" cy="2063955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2384AE0-E5F3-FBF1-5A7A-05F366219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924481">
              <a:off x="3526208" y="3683551"/>
              <a:ext cx="7943099" cy="2063955"/>
            </a:xfrm>
            <a:prstGeom prst="rect">
              <a:avLst/>
            </a:prstGeom>
          </p:spPr>
        </p:pic>
        <p:pic>
          <p:nvPicPr>
            <p:cNvPr id="39" name="Grafik 38" descr="Ein Bild, das Platz enthält.&#10;&#10;Automatisch generierte Beschreibung">
              <a:extLst>
                <a:ext uri="{FF2B5EF4-FFF2-40B4-BE49-F238E27FC236}">
                  <a16:creationId xmlns:a16="http://schemas.microsoft.com/office/drawing/2014/main" id="{A304B557-6AFE-DCD5-716B-ED7EBF9AF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38791">
              <a:off x="5782754" y="5017169"/>
              <a:ext cx="473510" cy="470079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47E0FA7-F7F0-A151-BDE9-861A7ED57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236065">
              <a:off x="5735720" y="5146898"/>
              <a:ext cx="543614" cy="255607"/>
            </a:xfrm>
            <a:prstGeom prst="rect">
              <a:avLst/>
            </a:prstGeom>
          </p:spPr>
        </p:pic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8F2A8E46-FB72-3C50-52D5-2DCA2E88631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975818" y="-45525"/>
            <a:ext cx="534956" cy="507167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7D399FF9-CE06-EDCF-E0D3-F2026F19F6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656987" y="253204"/>
            <a:ext cx="396007" cy="378639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0AD2E905-F623-21BC-8A21-2EABE710F5F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889398" y="487146"/>
            <a:ext cx="531483" cy="507167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97AF1CA5-3399-52F5-46BE-4E0300C30BF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357812" y="500666"/>
            <a:ext cx="496746" cy="468955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6540A828-65AF-BE70-0EE5-ECCA7BF30FF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42116" y="-51320"/>
            <a:ext cx="472429" cy="472429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3AFCC01E-9D7D-1EBE-8D1E-0577E1CE9BC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546899" y="-298903"/>
            <a:ext cx="441165" cy="441166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046B5E43-29D7-6D5D-731E-BB44BAE8166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843485" y="-501922"/>
            <a:ext cx="534956" cy="531483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D5B163D4-252A-EF90-C544-30C849B5ACA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201305" y="-673873"/>
            <a:ext cx="441165" cy="437692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A624B7C2-7697-8FD9-D6AB-5EA67FEF0D5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334698" y="-994313"/>
            <a:ext cx="448113" cy="38906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FFD215C8-94B9-F650-67D2-E1020034B6D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701030" y="-934003"/>
            <a:ext cx="441165" cy="4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81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221">
        <p159:morph option="byObject"/>
      </p:transition>
    </mc:Choice>
    <mc:Fallback xmlns="">
      <p:transition spd="slow" advTm="72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-10800000">
                                      <p:cBhvr>
                                        <p:cTn id="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>
            <a:extLst>
              <a:ext uri="{FF2B5EF4-FFF2-40B4-BE49-F238E27FC236}">
                <a16:creationId xmlns:a16="http://schemas.microsoft.com/office/drawing/2014/main" id="{E1450EAC-D9A9-E69C-27F3-3EA72C4C3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8" r="24228"/>
          <a:stretch/>
        </p:blipFill>
        <p:spPr>
          <a:xfrm rot="431672">
            <a:off x="5243143" y="1512883"/>
            <a:ext cx="844939" cy="84365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FA26DDB-84A5-91AE-5AC5-83514515FB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247" r="27314" b="24745"/>
          <a:stretch/>
        </p:blipFill>
        <p:spPr>
          <a:xfrm rot="431672">
            <a:off x="5548650" y="2182609"/>
            <a:ext cx="323177" cy="15914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10A711A2-5AE3-CFC0-DF3A-3921BC574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97"/>
          <a:stretch/>
        </p:blipFill>
        <p:spPr>
          <a:xfrm rot="431672">
            <a:off x="5548929" y="2128074"/>
            <a:ext cx="271652" cy="36332"/>
          </a:xfrm>
          <a:prstGeom prst="rect">
            <a:avLst/>
          </a:prstGeom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6B68E57B-5323-0A1A-9294-44DC053D62D3}"/>
              </a:ext>
            </a:extLst>
          </p:cNvPr>
          <p:cNvSpPr/>
          <p:nvPr/>
        </p:nvSpPr>
        <p:spPr>
          <a:xfrm rot="431672">
            <a:off x="5551676" y="2153873"/>
            <a:ext cx="171596" cy="1591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76B6F0D0-D81A-C213-13B9-5C317C033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1672">
            <a:off x="5548674" y="2148608"/>
            <a:ext cx="192892" cy="32149"/>
          </a:xfrm>
          <a:prstGeom prst="rect">
            <a:avLst/>
          </a:prstGeom>
        </p:spPr>
      </p:pic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19" y="-2565400"/>
            <a:ext cx="5878836" cy="395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9023" y="389572"/>
            <a:ext cx="8233825" cy="5604828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12148385" y="3668816"/>
            <a:ext cx="3618489" cy="1589429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14947382" y="-2353884"/>
            <a:ext cx="1553362" cy="3536367"/>
          </a:xfrm>
          <a:prstGeom prst="rect">
            <a:avLst/>
          </a:prstGeom>
        </p:spPr>
      </p:pic>
      <p:pic>
        <p:nvPicPr>
          <p:cNvPr id="22" name="Grafik 21" descr="Monitor mit einfarbiger Füllung">
            <a:extLst>
              <a:ext uri="{FF2B5EF4-FFF2-40B4-BE49-F238E27FC236}">
                <a16:creationId xmlns:a16="http://schemas.microsoft.com/office/drawing/2014/main" id="{7835423C-8E44-4E0A-667C-3AC415F7F6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48385" y="734160"/>
            <a:ext cx="3466664" cy="3466664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32FD581-8B40-7B7E-87D7-3FAAFC105B39}"/>
              </a:ext>
            </a:extLst>
          </p:cNvPr>
          <p:cNvSpPr/>
          <p:nvPr/>
        </p:nvSpPr>
        <p:spPr>
          <a:xfrm>
            <a:off x="12640410" y="1447240"/>
            <a:ext cx="2496785" cy="1626737"/>
          </a:xfrm>
          <a:prstGeom prst="rect">
            <a:avLst/>
          </a:prstGeom>
          <a:solidFill>
            <a:srgbClr val="0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C9FDA31-EF51-0801-1235-8242B17C85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54226" y="1742041"/>
            <a:ext cx="2460310" cy="1078997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813F55A9-0449-4DC7-F24A-2835072112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01722" y="1447240"/>
            <a:ext cx="1559988" cy="478427"/>
          </a:xfrm>
          <a:prstGeom prst="rect">
            <a:avLst/>
          </a:prstGeom>
        </p:spPr>
      </p:pic>
      <p:pic>
        <p:nvPicPr>
          <p:cNvPr id="36" name="Grafik 35" descr="Ein Bild, das rot enthält.&#10;&#10;Automatisch generierte Beschreibung">
            <a:extLst>
              <a:ext uri="{FF2B5EF4-FFF2-40B4-BE49-F238E27FC236}">
                <a16:creationId xmlns:a16="http://schemas.microsoft.com/office/drawing/2014/main" id="{B72DB4D2-14C4-539D-3621-E96D564804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038" y="3239443"/>
            <a:ext cx="780687" cy="442291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B238ABA5-2DEB-9E57-0D6F-4E4F66FD3A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47018" y="-1382789"/>
            <a:ext cx="1373264" cy="1850825"/>
          </a:xfrm>
          <a:prstGeom prst="rect">
            <a:avLst/>
          </a:prstGeom>
        </p:spPr>
      </p:pic>
      <p:pic>
        <p:nvPicPr>
          <p:cNvPr id="16" name="Grafik 15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BC464CC5-6D1F-ABAD-AB6A-FFF15C2A2B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641" y="1473885"/>
            <a:ext cx="1499258" cy="99071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6F9233-4DFE-6A3D-0F08-2BDA19A86FF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428" y="1457216"/>
            <a:ext cx="645531" cy="95499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C400941-5D2E-B322-E028-C5A957E5BA8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975818" y="-45525"/>
            <a:ext cx="534956" cy="507167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F7494D89-305C-824D-917D-F1B627F7FA0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656987" y="253204"/>
            <a:ext cx="396007" cy="378639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676B5A2D-E67B-4266-F231-51491A0581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889398" y="487146"/>
            <a:ext cx="531483" cy="507167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13EB67F3-C1DC-C757-5490-09823746925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357812" y="500666"/>
            <a:ext cx="496746" cy="46895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0C20028B-3AA6-6874-AD8D-9D076D09803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42116" y="-51320"/>
            <a:ext cx="472429" cy="472429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53E10D2E-443B-A060-9B9D-225A51A2D05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546899" y="-298903"/>
            <a:ext cx="441165" cy="441166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01C99F9E-7EFB-507A-A5AF-A5EB463033C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843485" y="-501922"/>
            <a:ext cx="534956" cy="531483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EB367E01-5EAD-B65A-8A80-2AFA6E38D17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201305" y="-673873"/>
            <a:ext cx="441165" cy="437692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7C317726-D6BE-B037-C4DD-E8ADDFDA94B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334698" y="-994313"/>
            <a:ext cx="448113" cy="38906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2095C436-6E3A-8813-B676-4A9F5E8E75E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701030" y="-934003"/>
            <a:ext cx="441165" cy="4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58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189">
        <p159:morph option="byObject"/>
      </p:transition>
    </mc:Choice>
    <mc:Fallback xmlns="">
      <p:transition spd="slow" advTm="618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feld 23">
            <a:extLst>
              <a:ext uri="{FF2B5EF4-FFF2-40B4-BE49-F238E27FC236}">
                <a16:creationId xmlns:a16="http://schemas.microsoft.com/office/drawing/2014/main" id="{3BAFA5A4-6088-68E8-09A9-FE91597065DB}"/>
              </a:ext>
            </a:extLst>
          </p:cNvPr>
          <p:cNvSpPr txBox="1"/>
          <p:nvPr/>
        </p:nvSpPr>
        <p:spPr>
          <a:xfrm>
            <a:off x="12427848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Ihr werdet wie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Hacker denken lernen.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DF7A209-1C96-A2E8-D04C-EAD62DAC9DE1}"/>
              </a:ext>
            </a:extLst>
          </p:cNvPr>
          <p:cNvGrpSpPr/>
          <p:nvPr/>
        </p:nvGrpSpPr>
        <p:grpSpPr>
          <a:xfrm>
            <a:off x="12427848" y="3151363"/>
            <a:ext cx="4311269" cy="1234520"/>
            <a:chOff x="12427848" y="3151363"/>
            <a:chExt cx="4311269" cy="1234520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63F456FB-5F7B-E876-EF5F-6494E2B93242}"/>
                </a:ext>
              </a:extLst>
            </p:cNvPr>
            <p:cNvSpPr txBox="1"/>
            <p:nvPr/>
          </p:nvSpPr>
          <p:spPr>
            <a:xfrm>
              <a:off x="12427848" y="3151363"/>
              <a:ext cx="4311269" cy="5410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CH" sz="1600">
                  <a:solidFill>
                    <a:srgbClr val="DA2323"/>
                  </a:solidFill>
                </a:rPr>
                <a:t>Wie gross ist der Anteil an KMU in der Schweiz, </a:t>
              </a:r>
              <a:br>
                <a:rPr lang="de-CH" sz="1600">
                  <a:solidFill>
                    <a:srgbClr val="DA2323"/>
                  </a:solidFill>
                </a:rPr>
              </a:br>
              <a:r>
                <a:rPr lang="de-CH" sz="1600">
                  <a:solidFill>
                    <a:srgbClr val="DA2323"/>
                  </a:solidFill>
                </a:rPr>
                <a:t>die letztes Jahr angegriffen wurden?</a:t>
              </a:r>
            </a:p>
          </p:txBody>
        </p: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D755B72D-0C9E-1017-78B3-0FEB2A396DEF}"/>
                </a:ext>
              </a:extLst>
            </p:cNvPr>
            <p:cNvCxnSpPr/>
            <p:nvPr/>
          </p:nvCxnSpPr>
          <p:spPr>
            <a:xfrm>
              <a:off x="12466864" y="4385883"/>
              <a:ext cx="4039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Ellipse 26">
            <a:extLst>
              <a:ext uri="{FF2B5EF4-FFF2-40B4-BE49-F238E27FC236}">
                <a16:creationId xmlns:a16="http://schemas.microsoft.com/office/drawing/2014/main" id="{A11BDE5D-097C-A4A8-6FFB-3CEFC52B90BE}"/>
              </a:ext>
            </a:extLst>
          </p:cNvPr>
          <p:cNvSpPr/>
          <p:nvPr/>
        </p:nvSpPr>
        <p:spPr>
          <a:xfrm>
            <a:off x="12379875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5DA3D32-0424-823C-9E81-38705A01F007}"/>
              </a:ext>
            </a:extLst>
          </p:cNvPr>
          <p:cNvSpPr txBox="1"/>
          <p:nvPr/>
        </p:nvSpPr>
        <p:spPr>
          <a:xfrm>
            <a:off x="12371204" y="3964450"/>
            <a:ext cx="4311269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0%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A4EA997A-8FB2-B746-3EDF-5F58AA4CF5F4}"/>
              </a:ext>
            </a:extLst>
          </p:cNvPr>
          <p:cNvSpPr/>
          <p:nvPr/>
        </p:nvSpPr>
        <p:spPr>
          <a:xfrm>
            <a:off x="14052903" y="4831058"/>
            <a:ext cx="1229990" cy="347956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Antworten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FEDCDC4-4E64-CB4C-5AB9-0A211953C40B}"/>
              </a:ext>
            </a:extLst>
          </p:cNvPr>
          <p:cNvSpPr txBox="1"/>
          <p:nvPr/>
        </p:nvSpPr>
        <p:spPr>
          <a:xfrm>
            <a:off x="1132378" y="1035493"/>
            <a:ext cx="9105745" cy="841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3200">
                <a:solidFill>
                  <a:srgbClr val="DA2323"/>
                </a:solidFill>
              </a:rPr>
              <a:t>Willkommen im </a:t>
            </a:r>
            <a:r>
              <a:rPr lang="en-GB" sz="3200">
                <a:solidFill>
                  <a:srgbClr val="DA2323"/>
                </a:solidFill>
              </a:rPr>
              <a:t>Cyber-Playground</a:t>
            </a:r>
          </a:p>
        </p:txBody>
      </p:sp>
      <p:pic>
        <p:nvPicPr>
          <p:cNvPr id="14" name="Grafik 13" descr="Ein Bild, das Text, Skifahren enthält.&#10;&#10;Automatisch generierte Beschreibung">
            <a:extLst>
              <a:ext uri="{FF2B5EF4-FFF2-40B4-BE49-F238E27FC236}">
                <a16:creationId xmlns:a16="http://schemas.microsoft.com/office/drawing/2014/main" id="{1A453BA9-F903-8238-6510-8547362B9A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39" y="2905125"/>
            <a:ext cx="3118886" cy="298493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EDFF4107-E6D0-523F-8A18-5A314623BC8A}"/>
              </a:ext>
            </a:extLst>
          </p:cNvPr>
          <p:cNvSpPr txBox="1"/>
          <p:nvPr/>
        </p:nvSpPr>
        <p:spPr>
          <a:xfrm>
            <a:off x="-3375045" y="1921374"/>
            <a:ext cx="3751139" cy="4839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Wir als Team …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A9435AD-65DE-4D10-92A5-704F2BEA80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0779" y="2905125"/>
            <a:ext cx="2841670" cy="281196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E26F5F3D-1343-9ACA-8E0F-C9B149789A91}"/>
              </a:ext>
            </a:extLst>
          </p:cNvPr>
          <p:cNvSpPr txBox="1"/>
          <p:nvPr/>
        </p:nvSpPr>
        <p:spPr>
          <a:xfrm>
            <a:off x="1154354" y="1921374"/>
            <a:ext cx="4160921" cy="394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verbessern unsere Cyberfitness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D293B2C-7E56-62AD-1A6D-7028B12DA47F}"/>
              </a:ext>
            </a:extLst>
          </p:cNvPr>
          <p:cNvSpPr txBox="1"/>
          <p:nvPr/>
        </p:nvSpPr>
        <p:spPr>
          <a:xfrm>
            <a:off x="5955979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Wie hoch ist unser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aktueller Fitness-Score? </a:t>
            </a:r>
          </a:p>
        </p:txBody>
      </p:sp>
      <p:pic>
        <p:nvPicPr>
          <p:cNvPr id="2052" name="Picture 4" descr="Box-Handschuhe 4 Unzen | backwinkel.de">
            <a:extLst>
              <a:ext uri="{FF2B5EF4-FFF2-40B4-BE49-F238E27FC236}">
                <a16:creationId xmlns:a16="http://schemas.microsoft.com/office/drawing/2014/main" id="{DAFC88D9-268E-A6E2-9923-9F000E0AD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10787" b="10848"/>
          <a:stretch/>
        </p:blipFill>
        <p:spPr bwMode="auto">
          <a:xfrm>
            <a:off x="1301750" y="2813050"/>
            <a:ext cx="3448050" cy="276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leichschenkliges Dreieck 20">
            <a:extLst>
              <a:ext uri="{FF2B5EF4-FFF2-40B4-BE49-F238E27FC236}">
                <a16:creationId xmlns:a16="http://schemas.microsoft.com/office/drawing/2014/main" id="{5346BA83-9805-8021-2227-171D2A9D5291}"/>
              </a:ext>
            </a:extLst>
          </p:cNvPr>
          <p:cNvSpPr/>
          <p:nvPr/>
        </p:nvSpPr>
        <p:spPr>
          <a:xfrm rot="5400000">
            <a:off x="1080393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3F8A1024-5844-EC07-954D-1E0F5401C0C2}"/>
              </a:ext>
            </a:extLst>
          </p:cNvPr>
          <p:cNvSpPr/>
          <p:nvPr/>
        </p:nvSpPr>
        <p:spPr>
          <a:xfrm rot="16200000">
            <a:off x="40634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2236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19" y="-2565400"/>
            <a:ext cx="5878836" cy="395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12148385" y="3668816"/>
            <a:ext cx="3618489" cy="1589429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14947382" y="-2353884"/>
            <a:ext cx="1553362" cy="3536367"/>
          </a:xfrm>
          <a:prstGeom prst="rect">
            <a:avLst/>
          </a:prstGeom>
        </p:spPr>
      </p:pic>
      <p:pic>
        <p:nvPicPr>
          <p:cNvPr id="22" name="Grafik 21" descr="Monitor mit einfarbiger Füllung">
            <a:extLst>
              <a:ext uri="{FF2B5EF4-FFF2-40B4-BE49-F238E27FC236}">
                <a16:creationId xmlns:a16="http://schemas.microsoft.com/office/drawing/2014/main" id="{7835423C-8E44-4E0A-667C-3AC415F7F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48385" y="734160"/>
            <a:ext cx="3466664" cy="3466664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32FD581-8B40-7B7E-87D7-3FAAFC105B39}"/>
              </a:ext>
            </a:extLst>
          </p:cNvPr>
          <p:cNvSpPr/>
          <p:nvPr/>
        </p:nvSpPr>
        <p:spPr>
          <a:xfrm>
            <a:off x="12640410" y="1447240"/>
            <a:ext cx="2496785" cy="1626737"/>
          </a:xfrm>
          <a:prstGeom prst="rect">
            <a:avLst/>
          </a:prstGeom>
          <a:solidFill>
            <a:srgbClr val="0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C9FDA31-EF51-0801-1235-8242B17C8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4226" y="1742041"/>
            <a:ext cx="2460310" cy="1078997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813F55A9-0449-4DC7-F24A-283507211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01722" y="1447240"/>
            <a:ext cx="1559988" cy="478427"/>
          </a:xfrm>
          <a:prstGeom prst="rect">
            <a:avLst/>
          </a:prstGeom>
        </p:spPr>
      </p:pic>
      <p:pic>
        <p:nvPicPr>
          <p:cNvPr id="36" name="Grafik 35" descr="Ein Bild, das rot enthält.&#10;&#10;Automatisch generierte Beschreibung">
            <a:extLst>
              <a:ext uri="{FF2B5EF4-FFF2-40B4-BE49-F238E27FC236}">
                <a16:creationId xmlns:a16="http://schemas.microsoft.com/office/drawing/2014/main" id="{B72DB4D2-14C4-539D-3621-E96D564804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038" y="3239443"/>
            <a:ext cx="780687" cy="442291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B238ABA5-2DEB-9E57-0D6F-4E4F66FD3A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47018" y="-1382789"/>
            <a:ext cx="1373264" cy="18508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8174B81-4D51-8905-42B7-D8EB22BF1A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377" y="820184"/>
            <a:ext cx="9823246" cy="505567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0D081D90-9BD2-BBC0-6682-ECE78153F91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70000"/>
          </a:blip>
          <a:srcRect t="56247" r="27314" b="24745"/>
          <a:stretch/>
        </p:blipFill>
        <p:spPr>
          <a:xfrm>
            <a:off x="3191993" y="4719446"/>
            <a:ext cx="1936661" cy="9536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D2D41E3-B8B4-2F74-0EB7-DCBB840E4B1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5497"/>
          <a:stretch/>
        </p:blipFill>
        <p:spPr>
          <a:xfrm>
            <a:off x="3151049" y="4422545"/>
            <a:ext cx="1627897" cy="217725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89CC2A03-9007-18A6-A445-F113DADE5E60}"/>
              </a:ext>
            </a:extLst>
          </p:cNvPr>
          <p:cNvSpPr/>
          <p:nvPr/>
        </p:nvSpPr>
        <p:spPr>
          <a:xfrm>
            <a:off x="3151049" y="4606621"/>
            <a:ext cx="1028301" cy="9536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C3F0200-94B7-3074-D51A-A27BEE41DA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65228" y="4577887"/>
            <a:ext cx="1155917" cy="1926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404859DB-166F-CB73-8791-CAB5082FA4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75818" y="-45525"/>
            <a:ext cx="534956" cy="507167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D40228C8-2DC7-FC7E-EF28-AC59A3552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56987" y="253204"/>
            <a:ext cx="396007" cy="378639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BA2964F3-E6F8-C0ED-FF49-CE6B3C6926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89398" y="487146"/>
            <a:ext cx="531483" cy="507167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9C24D2A6-3D4F-0839-464B-BF01EB0888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357812" y="500666"/>
            <a:ext cx="496746" cy="468955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147F208A-2BD8-B03F-F463-BA2FE3C167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242116" y="-51320"/>
            <a:ext cx="472429" cy="472429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FB632B9B-DD34-3F44-4A59-89C487D63A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546899" y="-298903"/>
            <a:ext cx="441165" cy="441166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CA8446C7-BB3A-4AB1-9BEA-808C19FFAE4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843485" y="-501922"/>
            <a:ext cx="534956" cy="531483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C21EC7F6-B2EB-557F-BF29-29EC801A10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01305" y="-673873"/>
            <a:ext cx="441165" cy="437692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4BCD5A89-9B28-22D8-BFC3-77858D2089C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334698" y="-994313"/>
            <a:ext cx="448113" cy="38906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2A280844-2E8E-D4E5-6FF4-3919DFA363A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701030" y="-934003"/>
            <a:ext cx="441165" cy="4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35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498">
        <p159:morph option="byObject"/>
      </p:transition>
    </mc:Choice>
    <mc:Fallback xmlns="">
      <p:transition spd="slow" advTm="7498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19" y="-2565400"/>
            <a:ext cx="5878836" cy="395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12148385" y="3668816"/>
            <a:ext cx="3618489" cy="1589429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14947382" y="-2353884"/>
            <a:ext cx="1553362" cy="3536367"/>
          </a:xfrm>
          <a:prstGeom prst="rect">
            <a:avLst/>
          </a:prstGeom>
        </p:spPr>
      </p:pic>
      <p:pic>
        <p:nvPicPr>
          <p:cNvPr id="22" name="Grafik 21" descr="Monitor mit einfarbiger Füllung">
            <a:extLst>
              <a:ext uri="{FF2B5EF4-FFF2-40B4-BE49-F238E27FC236}">
                <a16:creationId xmlns:a16="http://schemas.microsoft.com/office/drawing/2014/main" id="{7835423C-8E44-4E0A-667C-3AC415F7F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48385" y="734160"/>
            <a:ext cx="3466664" cy="3466664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32FD581-8B40-7B7E-87D7-3FAAFC105B39}"/>
              </a:ext>
            </a:extLst>
          </p:cNvPr>
          <p:cNvSpPr/>
          <p:nvPr/>
        </p:nvSpPr>
        <p:spPr>
          <a:xfrm>
            <a:off x="12640410" y="1447240"/>
            <a:ext cx="2496785" cy="1626737"/>
          </a:xfrm>
          <a:prstGeom prst="rect">
            <a:avLst/>
          </a:prstGeom>
          <a:solidFill>
            <a:srgbClr val="0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C9FDA31-EF51-0801-1235-8242B17C8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4226" y="1742041"/>
            <a:ext cx="2460310" cy="1078997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813F55A9-0449-4DC7-F24A-283507211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01722" y="1447240"/>
            <a:ext cx="1559988" cy="478427"/>
          </a:xfrm>
          <a:prstGeom prst="rect">
            <a:avLst/>
          </a:prstGeom>
        </p:spPr>
      </p:pic>
      <p:pic>
        <p:nvPicPr>
          <p:cNvPr id="36" name="Grafik 35" descr="Ein Bild, das rot enthält.&#10;&#10;Automatisch generierte Beschreibung">
            <a:extLst>
              <a:ext uri="{FF2B5EF4-FFF2-40B4-BE49-F238E27FC236}">
                <a16:creationId xmlns:a16="http://schemas.microsoft.com/office/drawing/2014/main" id="{B72DB4D2-14C4-539D-3621-E96D564804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038" y="3239443"/>
            <a:ext cx="780687" cy="442291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B238ABA5-2DEB-9E57-0D6F-4E4F66FD3A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47018" y="-1382789"/>
            <a:ext cx="1373264" cy="18508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8174B81-4D51-8905-42B7-D8EB22BF1A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377" y="820184"/>
            <a:ext cx="9823246" cy="505567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4" name="Objekt 43">
            <a:extLst>
              <a:ext uri="{FF2B5EF4-FFF2-40B4-BE49-F238E27FC236}">
                <a16:creationId xmlns:a16="http://schemas.microsoft.com/office/drawing/2014/main" id="{53B4F451-8454-53CA-59BE-27BC02230D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6926" y="2819436"/>
          <a:ext cx="2149429" cy="482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11428560" imgH="2565000" progId="">
                  <p:embed/>
                </p:oleObj>
              </mc:Choice>
              <mc:Fallback>
                <p:oleObj r:id="rId11" imgW="11428560" imgH="2565000" progId="">
                  <p:embed/>
                  <p:pic>
                    <p:nvPicPr>
                      <p:cNvPr id="44" name="Objekt 43">
                        <a:extLst>
                          <a:ext uri="{FF2B5EF4-FFF2-40B4-BE49-F238E27FC236}">
                            <a16:creationId xmlns:a16="http://schemas.microsoft.com/office/drawing/2014/main" id="{53B4F451-8454-53CA-59BE-27BC02230D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86926" y="2819436"/>
                        <a:ext cx="2149429" cy="482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>
            <a:extLst>
              <a:ext uri="{FF2B5EF4-FFF2-40B4-BE49-F238E27FC236}">
                <a16:creationId xmlns:a16="http://schemas.microsoft.com/office/drawing/2014/main" id="{84BA9EB9-FE48-E7F4-0D69-426C06AF167E}"/>
              </a:ext>
            </a:extLst>
          </p:cNvPr>
          <p:cNvSpPr/>
          <p:nvPr/>
        </p:nvSpPr>
        <p:spPr>
          <a:xfrm>
            <a:off x="7092950" y="2349500"/>
            <a:ext cx="577850" cy="12065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6A64055-E692-5577-C725-0BCA1D4C8439}"/>
              </a:ext>
            </a:extLst>
          </p:cNvPr>
          <p:cNvSpPr/>
          <p:nvPr/>
        </p:nvSpPr>
        <p:spPr>
          <a:xfrm>
            <a:off x="5962650" y="2545557"/>
            <a:ext cx="1295400" cy="12065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ABF49BB-907E-77C5-494F-0337F5506573}"/>
              </a:ext>
            </a:extLst>
          </p:cNvPr>
          <p:cNvGrpSpPr/>
          <p:nvPr/>
        </p:nvGrpSpPr>
        <p:grpSpPr>
          <a:xfrm>
            <a:off x="5453169" y="2315627"/>
            <a:ext cx="5038151" cy="2903040"/>
            <a:chOff x="5453169" y="2315627"/>
            <a:chExt cx="5038151" cy="2903040"/>
          </a:xfrm>
        </p:grpSpPr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754BC635-EC4D-29C0-D876-2629B73FB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837"/>
            <a:stretch/>
          </p:blipFill>
          <p:spPr>
            <a:xfrm>
              <a:off x="5467458" y="2862263"/>
              <a:ext cx="5023862" cy="2356404"/>
            </a:xfrm>
            <a:prstGeom prst="rect">
              <a:avLst/>
            </a:prstGeom>
          </p:spPr>
        </p:pic>
        <p:pic>
          <p:nvPicPr>
            <p:cNvPr id="1026" name="Picture 2" descr="Martin Kotynek wird neuer Chefredakteur des STANDARD - STANDARD-Gruppe -  derStandard.at › Etat">
              <a:extLst>
                <a:ext uri="{FF2B5EF4-FFF2-40B4-BE49-F238E27FC236}">
                  <a16:creationId xmlns:a16="http://schemas.microsoft.com/office/drawing/2014/main" id="{3CA8BA6A-73BF-3F93-F193-9BC15D6BA4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54" r="16151" b="66821"/>
            <a:stretch/>
          </p:blipFill>
          <p:spPr bwMode="auto">
            <a:xfrm>
              <a:off x="5453169" y="2315627"/>
              <a:ext cx="384951" cy="39423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0E614E82-67ED-3A00-2114-0E717915C1D3}"/>
                </a:ext>
              </a:extLst>
            </p:cNvPr>
            <p:cNvSpPr/>
            <p:nvPr/>
          </p:nvSpPr>
          <p:spPr>
            <a:xfrm>
              <a:off x="5758745" y="2623344"/>
              <a:ext cx="79375" cy="793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F2B8944F-AEC3-D9F6-0101-0F89304A848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8494" y="4289500"/>
            <a:ext cx="432622" cy="445458"/>
          </a:xfrm>
          <a:prstGeom prst="rect">
            <a:avLst/>
          </a:prstGeom>
        </p:spPr>
      </p:pic>
      <p:sp>
        <p:nvSpPr>
          <p:cNvPr id="49" name="Rechteck 48">
            <a:extLst>
              <a:ext uri="{FF2B5EF4-FFF2-40B4-BE49-F238E27FC236}">
                <a16:creationId xmlns:a16="http://schemas.microsoft.com/office/drawing/2014/main" id="{72A270B4-B2C4-4181-072F-00A3B6CF89C0}"/>
              </a:ext>
            </a:extLst>
          </p:cNvPr>
          <p:cNvSpPr/>
          <p:nvPr/>
        </p:nvSpPr>
        <p:spPr>
          <a:xfrm>
            <a:off x="5962650" y="2349500"/>
            <a:ext cx="809625" cy="12065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0BAE314-9A52-F1F7-844D-F8CB20DD808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0000"/>
          </a:blip>
          <a:srcRect l="8879"/>
          <a:stretch/>
        </p:blipFill>
        <p:spPr>
          <a:xfrm>
            <a:off x="5911138" y="2315627"/>
            <a:ext cx="918662" cy="2469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DC08E8D-10EC-7446-DDB8-4DD708B87407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70000"/>
          </a:blip>
          <a:stretch>
            <a:fillRect/>
          </a:stretch>
        </p:blipFill>
        <p:spPr>
          <a:xfrm>
            <a:off x="5887091" y="2495571"/>
            <a:ext cx="1118546" cy="21586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7EA4345-75C2-C34E-003C-AA0E77D291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53984" y="2327641"/>
            <a:ext cx="699367" cy="197257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02250E2-2395-ADA7-069E-37351464C89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alphaModFix amt="70000"/>
          </a:blip>
          <a:srcRect t="56247" r="27314" b="24745"/>
          <a:stretch/>
        </p:blipFill>
        <p:spPr>
          <a:xfrm>
            <a:off x="3191993" y="4719446"/>
            <a:ext cx="1936661" cy="95363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FDB343B0-20CC-EE56-7A1E-FF56DBA43166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15497"/>
          <a:stretch/>
        </p:blipFill>
        <p:spPr>
          <a:xfrm>
            <a:off x="3151049" y="4422545"/>
            <a:ext cx="1627897" cy="217725"/>
          </a:xfrm>
          <a:prstGeom prst="rect">
            <a:avLst/>
          </a:prstGeom>
        </p:spPr>
      </p:pic>
      <p:sp>
        <p:nvSpPr>
          <p:cNvPr id="48" name="Rechteck 47">
            <a:extLst>
              <a:ext uri="{FF2B5EF4-FFF2-40B4-BE49-F238E27FC236}">
                <a16:creationId xmlns:a16="http://schemas.microsoft.com/office/drawing/2014/main" id="{E9C0AE90-2C2B-B983-3EDF-36CC19B363EE}"/>
              </a:ext>
            </a:extLst>
          </p:cNvPr>
          <p:cNvSpPr/>
          <p:nvPr/>
        </p:nvSpPr>
        <p:spPr>
          <a:xfrm>
            <a:off x="3151049" y="4606621"/>
            <a:ext cx="1028301" cy="9536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B776960A-7B84-E1A0-1F9A-949DA303797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65228" y="4577887"/>
            <a:ext cx="1155917" cy="192653"/>
          </a:xfrm>
          <a:prstGeom prst="rect">
            <a:avLst/>
          </a:prstGeom>
        </p:spPr>
      </p:pic>
      <p:sp>
        <p:nvSpPr>
          <p:cNvPr id="46" name="Rechteck 45">
            <a:extLst>
              <a:ext uri="{FF2B5EF4-FFF2-40B4-BE49-F238E27FC236}">
                <a16:creationId xmlns:a16="http://schemas.microsoft.com/office/drawing/2014/main" id="{945562B3-6E16-B4B7-0B87-1DAE2A15422D}"/>
              </a:ext>
            </a:extLst>
          </p:cNvPr>
          <p:cNvSpPr/>
          <p:nvPr/>
        </p:nvSpPr>
        <p:spPr>
          <a:xfrm>
            <a:off x="3036626" y="4410903"/>
            <a:ext cx="2099233" cy="465199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E1145040-AD0C-649B-4658-161DFF070AB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975818" y="-45525"/>
            <a:ext cx="534956" cy="507167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7A5549EC-AADA-5CB1-674F-7F4CDBB103F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656987" y="253204"/>
            <a:ext cx="396007" cy="378639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8773257D-384D-DFEB-9385-8DEE72E5C6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889398" y="487146"/>
            <a:ext cx="531483" cy="507167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9EA634A6-31E4-6101-A18A-FA4A212DAA1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357812" y="500666"/>
            <a:ext cx="496746" cy="468955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5AFB73EF-A954-CC2D-3D4D-D33493425A5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242116" y="-51320"/>
            <a:ext cx="472429" cy="472429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B8E1A7BC-726D-B393-8832-DE769DE4D81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546899" y="-298903"/>
            <a:ext cx="441165" cy="441166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25D87BD3-1905-51B4-CBA0-8908AC18D59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843485" y="-501922"/>
            <a:ext cx="534956" cy="531483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281659B2-7479-A904-7864-5E3CE40E62D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201305" y="-673873"/>
            <a:ext cx="441165" cy="437692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9347B542-8EDA-7496-6284-09022587A5C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3334698" y="-994313"/>
            <a:ext cx="448113" cy="38906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B6990589-62B9-22E6-5814-0CBCD43ABE8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701030" y="-934003"/>
            <a:ext cx="441165" cy="4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80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197">
        <p159:morph option="byObject"/>
      </p:transition>
    </mc:Choice>
    <mc:Fallback xmlns="">
      <p:transition spd="slow" advTm="10197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8174B81-4D51-8905-42B7-D8EB22BF1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20" t="28996"/>
          <a:stretch/>
        </p:blipFill>
        <p:spPr>
          <a:xfrm>
            <a:off x="1409700" y="38100"/>
            <a:ext cx="9880539" cy="625685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0D081D90-9BD2-BBC0-6682-ECE78153F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247" r="27314" b="24745"/>
          <a:stretch/>
        </p:blipFill>
        <p:spPr>
          <a:xfrm>
            <a:off x="-2497777" y="4398846"/>
            <a:ext cx="3375565" cy="16621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D2D41E3-B8B4-2F74-0EB7-DCBB840E4B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97"/>
          <a:stretch/>
        </p:blipFill>
        <p:spPr>
          <a:xfrm>
            <a:off x="-2550746" y="3866215"/>
            <a:ext cx="2837395" cy="379491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89CC2A03-9007-18A6-A445-F113DADE5E60}"/>
              </a:ext>
            </a:extLst>
          </p:cNvPr>
          <p:cNvSpPr/>
          <p:nvPr/>
        </p:nvSpPr>
        <p:spPr>
          <a:xfrm>
            <a:off x="-2497777" y="4196247"/>
            <a:ext cx="1792310" cy="16621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C3F0200-94B7-3074-D51A-A27BEE41D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6033" y="4131026"/>
            <a:ext cx="2014743" cy="335791"/>
          </a:xfrm>
          <a:prstGeom prst="rect">
            <a:avLst/>
          </a:prstGeom>
        </p:spPr>
      </p:pic>
      <p:graphicFrame>
        <p:nvGraphicFramePr>
          <p:cNvPr id="44" name="Objekt 43">
            <a:extLst>
              <a:ext uri="{FF2B5EF4-FFF2-40B4-BE49-F238E27FC236}">
                <a16:creationId xmlns:a16="http://schemas.microsoft.com/office/drawing/2014/main" id="{53B4F451-8454-53CA-59BE-27BC02230D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094328"/>
              </p:ext>
            </p:extLst>
          </p:nvPr>
        </p:nvGraphicFramePr>
        <p:xfrm>
          <a:off x="-2783841" y="967671"/>
          <a:ext cx="3746416" cy="840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1428560" imgH="2565000" progId="">
                  <p:embed/>
                </p:oleObj>
              </mc:Choice>
              <mc:Fallback>
                <p:oleObj r:id="rId6" imgW="11428560" imgH="2565000" progId="">
                  <p:embed/>
                  <p:pic>
                    <p:nvPicPr>
                      <p:cNvPr id="44" name="Objekt 43">
                        <a:extLst>
                          <a:ext uri="{FF2B5EF4-FFF2-40B4-BE49-F238E27FC236}">
                            <a16:creationId xmlns:a16="http://schemas.microsoft.com/office/drawing/2014/main" id="{53B4F451-8454-53CA-59BE-27BC02230D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2783841" y="967671"/>
                        <a:ext cx="3746416" cy="8409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hteck 45">
            <a:extLst>
              <a:ext uri="{FF2B5EF4-FFF2-40B4-BE49-F238E27FC236}">
                <a16:creationId xmlns:a16="http://schemas.microsoft.com/office/drawing/2014/main" id="{945562B3-6E16-B4B7-0B87-1DAE2A15422D}"/>
              </a:ext>
            </a:extLst>
          </p:cNvPr>
          <p:cNvSpPr/>
          <p:nvPr/>
        </p:nvSpPr>
        <p:spPr>
          <a:xfrm>
            <a:off x="-2785299" y="3839738"/>
            <a:ext cx="3764479" cy="846697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4BA9EB9-FE48-E7F4-0D69-426C06AF167E}"/>
              </a:ext>
            </a:extLst>
          </p:cNvPr>
          <p:cNvSpPr/>
          <p:nvPr/>
        </p:nvSpPr>
        <p:spPr>
          <a:xfrm>
            <a:off x="4372885" y="148581"/>
            <a:ext cx="1007182" cy="210291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6A64055-E692-5577-C725-0BCA1D4C8439}"/>
              </a:ext>
            </a:extLst>
          </p:cNvPr>
          <p:cNvSpPr/>
          <p:nvPr/>
        </p:nvSpPr>
        <p:spPr>
          <a:xfrm>
            <a:off x="2402793" y="490305"/>
            <a:ext cx="2257859" cy="210291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ABF49BB-907E-77C5-494F-0337F5506573}"/>
              </a:ext>
            </a:extLst>
          </p:cNvPr>
          <p:cNvGrpSpPr/>
          <p:nvPr/>
        </p:nvGrpSpPr>
        <p:grpSpPr>
          <a:xfrm>
            <a:off x="1514777" y="89541"/>
            <a:ext cx="8781407" cy="5059946"/>
            <a:chOff x="5453169" y="2315627"/>
            <a:chExt cx="5038151" cy="2903040"/>
          </a:xfrm>
        </p:grpSpPr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754BC635-EC4D-29C0-D876-2629B73FB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837"/>
            <a:stretch/>
          </p:blipFill>
          <p:spPr>
            <a:xfrm>
              <a:off x="5467458" y="2862263"/>
              <a:ext cx="5023862" cy="2356404"/>
            </a:xfrm>
            <a:prstGeom prst="rect">
              <a:avLst/>
            </a:prstGeom>
          </p:spPr>
        </p:pic>
        <p:pic>
          <p:nvPicPr>
            <p:cNvPr id="1026" name="Picture 2" descr="Martin Kotynek wird neuer Chefredakteur des STANDARD - STANDARD-Gruppe -  derStandard.at › Etat">
              <a:extLst>
                <a:ext uri="{FF2B5EF4-FFF2-40B4-BE49-F238E27FC236}">
                  <a16:creationId xmlns:a16="http://schemas.microsoft.com/office/drawing/2014/main" id="{3CA8BA6A-73BF-3F93-F193-9BC15D6BA4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54" r="16151" b="66821"/>
            <a:stretch/>
          </p:blipFill>
          <p:spPr bwMode="auto">
            <a:xfrm>
              <a:off x="5453169" y="2315627"/>
              <a:ext cx="384951" cy="39423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0E614E82-67ED-3A00-2114-0E717915C1D3}"/>
                </a:ext>
              </a:extLst>
            </p:cNvPr>
            <p:cNvSpPr/>
            <p:nvPr/>
          </p:nvSpPr>
          <p:spPr>
            <a:xfrm>
              <a:off x="5758745" y="2623344"/>
              <a:ext cx="79375" cy="793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F2B8944F-AEC3-D9F6-0101-0F89304A84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6391" y="3529966"/>
            <a:ext cx="754052" cy="776425"/>
          </a:xfrm>
          <a:prstGeom prst="rect">
            <a:avLst/>
          </a:prstGeom>
        </p:spPr>
      </p:pic>
      <p:sp>
        <p:nvSpPr>
          <p:cNvPr id="49" name="Rechteck 48">
            <a:extLst>
              <a:ext uri="{FF2B5EF4-FFF2-40B4-BE49-F238E27FC236}">
                <a16:creationId xmlns:a16="http://schemas.microsoft.com/office/drawing/2014/main" id="{72A270B4-B2C4-4181-072F-00A3B6CF89C0}"/>
              </a:ext>
            </a:extLst>
          </p:cNvPr>
          <p:cNvSpPr/>
          <p:nvPr/>
        </p:nvSpPr>
        <p:spPr>
          <a:xfrm>
            <a:off x="2402793" y="148581"/>
            <a:ext cx="1411162" cy="210291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0BAE314-9A52-F1F7-844D-F8CB20DD80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50000"/>
          </a:blip>
          <a:srcRect l="8879"/>
          <a:stretch/>
        </p:blipFill>
        <p:spPr>
          <a:xfrm>
            <a:off x="2313008" y="89541"/>
            <a:ext cx="1601211" cy="43034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DC08E8D-10EC-7446-DDB8-4DD708B87407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70000"/>
          </a:blip>
          <a:stretch>
            <a:fillRect/>
          </a:stretch>
        </p:blipFill>
        <p:spPr>
          <a:xfrm>
            <a:off x="2271095" y="403180"/>
            <a:ext cx="1949606" cy="37624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7EA4345-75C2-C34E-003C-AA0E77D291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4968" y="110481"/>
            <a:ext cx="1218984" cy="343815"/>
          </a:xfrm>
          <a:prstGeom prst="rect">
            <a:avLst/>
          </a:prstGeom>
        </p:spPr>
      </p:pic>
      <p:pic>
        <p:nvPicPr>
          <p:cNvPr id="43" name="Picture 2" descr="Markieren PNG-Bilder transparenter kostenloser Download | PNG Mart">
            <a:extLst>
              <a:ext uri="{FF2B5EF4-FFF2-40B4-BE49-F238E27FC236}">
                <a16:creationId xmlns:a16="http://schemas.microsoft.com/office/drawing/2014/main" id="{87272BD3-63ED-AF40-D0DB-A091A3D72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80" y="454296"/>
            <a:ext cx="3427688" cy="15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fik 39" descr="Umschlag Silhouette">
            <a:extLst>
              <a:ext uri="{FF2B5EF4-FFF2-40B4-BE49-F238E27FC236}">
                <a16:creationId xmlns:a16="http://schemas.microsoft.com/office/drawing/2014/main" id="{15197041-CEA9-3536-E6A8-D47AAF9D48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355408" y="959539"/>
            <a:ext cx="548487" cy="548487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89E92CB4-CC1D-7CC1-A6B8-78CA0BB11E87}"/>
              </a:ext>
            </a:extLst>
          </p:cNvPr>
          <p:cNvSpPr txBox="1"/>
          <p:nvPr/>
        </p:nvSpPr>
        <p:spPr>
          <a:xfrm>
            <a:off x="4930304" y="1104194"/>
            <a:ext cx="3524876" cy="2553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DE" sz="1600" dirty="0">
                <a:solidFill>
                  <a:srgbClr val="C00000"/>
                </a:solidFill>
              </a:rPr>
              <a:t>Sende Mail an: securebox@inbauer.ch</a:t>
            </a:r>
            <a:endParaRPr lang="de-CH" sz="1600" dirty="0" err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621">
        <p159:morph option="byObject"/>
      </p:transition>
    </mc:Choice>
    <mc:Fallback xmlns="">
      <p:transition spd="slow" advTm="96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6" grpId="0" animBg="1"/>
      <p:bldP spid="4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95" y="668344"/>
            <a:ext cx="3346870" cy="22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9387" y="2350634"/>
            <a:ext cx="4687585" cy="3190875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7020869" y="4217535"/>
            <a:ext cx="2060036" cy="904875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7245339" y="788762"/>
            <a:ext cx="884342" cy="2013283"/>
          </a:xfrm>
          <a:prstGeom prst="rect">
            <a:avLst/>
          </a:prstGeom>
        </p:spPr>
      </p:pic>
      <p:pic>
        <p:nvPicPr>
          <p:cNvPr id="23" name="Grafik 22" descr="Monitor mit einfarbiger Füllung">
            <a:extLst>
              <a:ext uri="{FF2B5EF4-FFF2-40B4-BE49-F238E27FC236}">
                <a16:creationId xmlns:a16="http://schemas.microsoft.com/office/drawing/2014/main" id="{C0467E98-6DAD-37FD-126A-797B4B28D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8610" y="2141067"/>
            <a:ext cx="2410719" cy="2410719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113821F-F554-6C1B-79AF-DED1391D3C80}"/>
              </a:ext>
            </a:extLst>
          </p:cNvPr>
          <p:cNvGrpSpPr/>
          <p:nvPr/>
        </p:nvGrpSpPr>
        <p:grpSpPr>
          <a:xfrm>
            <a:off x="7160764" y="2636943"/>
            <a:ext cx="1736265" cy="1131233"/>
            <a:chOff x="7160764" y="2636943"/>
            <a:chExt cx="1736265" cy="1131233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8B6AA1B1-E897-0C6F-7AEE-6A31C063172F}"/>
                </a:ext>
              </a:extLst>
            </p:cNvPr>
            <p:cNvSpPr/>
            <p:nvPr/>
          </p:nvSpPr>
          <p:spPr>
            <a:xfrm>
              <a:off x="7160764" y="2636943"/>
              <a:ext cx="1736265" cy="1131233"/>
            </a:xfrm>
            <a:prstGeom prst="rect">
              <a:avLst/>
            </a:prstGeom>
            <a:solidFill>
              <a:srgbClr val="00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0A56CD5C-99B5-AC09-5BA8-B405010A7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81561" y="2636943"/>
              <a:ext cx="1084816" cy="332698"/>
            </a:xfrm>
            <a:prstGeom prst="rect">
              <a:avLst/>
            </a:prstGeom>
          </p:spPr>
        </p:pic>
      </p:grpSp>
      <p:pic>
        <p:nvPicPr>
          <p:cNvPr id="35" name="Grafik 34">
            <a:extLst>
              <a:ext uri="{FF2B5EF4-FFF2-40B4-BE49-F238E27FC236}">
                <a16:creationId xmlns:a16="http://schemas.microsoft.com/office/drawing/2014/main" id="{F287EBCB-EBEC-B404-5FCF-522A0A6D75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0372" y="2841948"/>
            <a:ext cx="1710900" cy="750335"/>
          </a:xfrm>
          <a:prstGeom prst="rect">
            <a:avLst/>
          </a:prstGeom>
        </p:spPr>
      </p:pic>
      <p:pic>
        <p:nvPicPr>
          <p:cNvPr id="37" name="Grafik 36" descr="Ein Bild, das rot enthält.&#10;&#10;Automatisch generierte Beschreibung">
            <a:extLst>
              <a:ext uri="{FF2B5EF4-FFF2-40B4-BE49-F238E27FC236}">
                <a16:creationId xmlns:a16="http://schemas.microsoft.com/office/drawing/2014/main" id="{B448FF17-1BF3-AF84-7F44-3843FE39C5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19" y="3916474"/>
            <a:ext cx="501976" cy="28439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7F7BDE09-B310-8335-D242-E75D9F5CDA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9016"/>
          <a:stretch/>
        </p:blipFill>
        <p:spPr>
          <a:xfrm rot="431672">
            <a:off x="3096157" y="2981006"/>
            <a:ext cx="478485" cy="5187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3B6C159-AF4F-C8A3-4BE5-1E85C6F5AF6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6247" r="27314" b="24745"/>
          <a:stretch/>
        </p:blipFill>
        <p:spPr>
          <a:xfrm rot="431672">
            <a:off x="3269164" y="3392783"/>
            <a:ext cx="183013" cy="978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BE0631B9-37E3-51B1-058E-154689E0891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5497"/>
          <a:stretch/>
        </p:blipFill>
        <p:spPr>
          <a:xfrm rot="431672">
            <a:off x="3269322" y="3359252"/>
            <a:ext cx="153835" cy="22338"/>
          </a:xfrm>
          <a:prstGeom prst="rect">
            <a:avLst/>
          </a:prstGeom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53D6A8FE-5741-A823-2D32-7D187C51C9AF}"/>
              </a:ext>
            </a:extLst>
          </p:cNvPr>
          <p:cNvSpPr/>
          <p:nvPr/>
        </p:nvSpPr>
        <p:spPr>
          <a:xfrm rot="431672">
            <a:off x="3270877" y="3375115"/>
            <a:ext cx="97174" cy="978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7A7A090C-69D6-78EE-62A7-B2ACFBC3FF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431672">
            <a:off x="3269177" y="3371878"/>
            <a:ext cx="109234" cy="19767"/>
          </a:xfrm>
          <a:prstGeom prst="rect">
            <a:avLst/>
          </a:prstGeom>
        </p:spPr>
      </p:pic>
      <p:pic>
        <p:nvPicPr>
          <p:cNvPr id="44" name="Grafik 43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8888BFA9-C4EC-787D-734A-9886F89934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24" y="2957029"/>
            <a:ext cx="849022" cy="609131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B679646A-50E8-0E5B-8C56-C9A0A62C9B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79" y="2946780"/>
            <a:ext cx="365561" cy="587169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A014C957-1190-3D7C-DE06-DF5ACB0F7F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98434" y="1041220"/>
            <a:ext cx="960122" cy="1293482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DAFC0EA1-DC33-5558-8CA4-CE64A76B63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9886" y="2034308"/>
            <a:ext cx="368785" cy="349628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1FC2F6D0-131E-5C42-1863-DD3569695B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60092" y="2240244"/>
            <a:ext cx="272997" cy="261024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D5E09419-966A-E0B7-3F49-3A6B946255E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0310" y="2401518"/>
            <a:ext cx="366391" cy="349628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E111CDB-0D98-77C1-737E-E4BCCED16C1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53848" y="2410838"/>
            <a:ext cx="342444" cy="323286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9BBD3E08-7C76-5A76-0BFB-F433ADD2740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74090" y="2030313"/>
            <a:ext cx="325681" cy="325681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DFEA344E-4131-1DAE-2B43-A38C470033C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84200" y="1859635"/>
            <a:ext cx="304128" cy="304129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0E0FF98B-E07E-0E9D-AA49-DAB4776A2F7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88659" y="1719679"/>
            <a:ext cx="368785" cy="366391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C45C1C5F-9B47-B8FF-9CEF-523E8625991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145956" y="1601140"/>
            <a:ext cx="304128" cy="301734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B55C5285-D6F5-AA6D-7C5E-DEE7C6AB51A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37914" y="1380237"/>
            <a:ext cx="308918" cy="268208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479E7D99-8F86-D641-7886-B7F6749C532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90454" y="1421813"/>
            <a:ext cx="304128" cy="3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73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575">
        <p159:morph option="byObject"/>
      </p:transition>
    </mc:Choice>
    <mc:Fallback xmlns="">
      <p:transition spd="slow" advTm="7575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22A605E-6AFE-F51E-1442-B49779379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732" y="0"/>
            <a:ext cx="509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24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193">
        <p159:morph option="byObject"/>
      </p:transition>
    </mc:Choice>
    <mc:Fallback xmlns="">
      <p:transition spd="slow" advTm="11193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E162260-815B-F1EB-9A81-A286F64D5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32" y="0"/>
            <a:ext cx="509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5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800">
        <p:fade/>
      </p:transition>
    </mc:Choice>
    <mc:Fallback xmlns="">
      <p:transition spd="med" advTm="128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>
            <a:extLst>
              <a:ext uri="{FF2B5EF4-FFF2-40B4-BE49-F238E27FC236}">
                <a16:creationId xmlns:a16="http://schemas.microsoft.com/office/drawing/2014/main" id="{0430782A-CAB3-313D-7D47-2F89801C9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281" y="1029706"/>
            <a:ext cx="989371" cy="1332887"/>
          </a:xfrm>
          <a:prstGeom prst="rect">
            <a:avLst/>
          </a:prstGeom>
        </p:spPr>
      </p:pic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95" y="668344"/>
            <a:ext cx="3346870" cy="22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9387" y="2350634"/>
            <a:ext cx="4687585" cy="3190875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7020869" y="4217535"/>
            <a:ext cx="2060036" cy="904875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7245339" y="788762"/>
            <a:ext cx="884342" cy="2013283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7F7BDE09-B310-8335-D242-E75D9F5CDA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016"/>
          <a:stretch/>
        </p:blipFill>
        <p:spPr>
          <a:xfrm rot="431672">
            <a:off x="3096157" y="2981006"/>
            <a:ext cx="478485" cy="5187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3B6C159-AF4F-C8A3-4BE5-1E85C6F5AF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247" r="27314" b="24745"/>
          <a:stretch/>
        </p:blipFill>
        <p:spPr>
          <a:xfrm rot="431672">
            <a:off x="3269164" y="3392783"/>
            <a:ext cx="183013" cy="978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BE0631B9-37E3-51B1-058E-154689E089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497"/>
          <a:stretch/>
        </p:blipFill>
        <p:spPr>
          <a:xfrm rot="431672">
            <a:off x="3269322" y="3359252"/>
            <a:ext cx="153835" cy="22338"/>
          </a:xfrm>
          <a:prstGeom prst="rect">
            <a:avLst/>
          </a:prstGeom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53D6A8FE-5741-A823-2D32-7D187C51C9AF}"/>
              </a:ext>
            </a:extLst>
          </p:cNvPr>
          <p:cNvSpPr/>
          <p:nvPr/>
        </p:nvSpPr>
        <p:spPr>
          <a:xfrm rot="431672">
            <a:off x="3270877" y="3375115"/>
            <a:ext cx="97174" cy="978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7A7A090C-69D6-78EE-62A7-B2ACFBC3FF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31672">
            <a:off x="3269177" y="3371878"/>
            <a:ext cx="109234" cy="19767"/>
          </a:xfrm>
          <a:prstGeom prst="rect">
            <a:avLst/>
          </a:prstGeom>
        </p:spPr>
      </p:pic>
      <p:pic>
        <p:nvPicPr>
          <p:cNvPr id="44" name="Grafik 43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8888BFA9-C4EC-787D-734A-9886F89934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24" y="2957029"/>
            <a:ext cx="849022" cy="609131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B679646A-50E8-0E5B-8C56-C9A0A62C9B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79" y="2946780"/>
            <a:ext cx="365561" cy="587169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58CBFB4-A678-C4BB-2A21-669CFEA464DC}"/>
              </a:ext>
            </a:extLst>
          </p:cNvPr>
          <p:cNvGrpSpPr/>
          <p:nvPr/>
        </p:nvGrpSpPr>
        <p:grpSpPr>
          <a:xfrm>
            <a:off x="6687322" y="1932238"/>
            <a:ext cx="2635629" cy="2635629"/>
            <a:chOff x="6687322" y="1932238"/>
            <a:chExt cx="2635629" cy="2635629"/>
          </a:xfrm>
        </p:grpSpPr>
        <p:pic>
          <p:nvPicPr>
            <p:cNvPr id="49" name="Grafik 48" descr="Monitor mit einfarbiger Füllung">
              <a:extLst>
                <a:ext uri="{FF2B5EF4-FFF2-40B4-BE49-F238E27FC236}">
                  <a16:creationId xmlns:a16="http://schemas.microsoft.com/office/drawing/2014/main" id="{14D92DD0-76B0-D21C-C153-363DA5D7C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687322" y="1932238"/>
              <a:ext cx="2635629" cy="2635629"/>
            </a:xfrm>
            <a:prstGeom prst="rect">
              <a:avLst/>
            </a:prstGeom>
          </p:spPr>
        </p:pic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7B7DC97D-C032-3C75-8B40-D70E97BCDD2F}"/>
                </a:ext>
              </a:extLst>
            </p:cNvPr>
            <p:cNvSpPr/>
            <p:nvPr/>
          </p:nvSpPr>
          <p:spPr>
            <a:xfrm>
              <a:off x="7061398" y="2474377"/>
              <a:ext cx="1898251" cy="1236772"/>
            </a:xfrm>
            <a:prstGeom prst="rect">
              <a:avLst/>
            </a:prstGeom>
            <a:solidFill>
              <a:srgbClr val="00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51" name="Grafik 50">
            <a:extLst>
              <a:ext uri="{FF2B5EF4-FFF2-40B4-BE49-F238E27FC236}">
                <a16:creationId xmlns:a16="http://schemas.microsoft.com/office/drawing/2014/main" id="{E359FE07-B0E4-D8BA-7C45-3B4F29264B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12124" y="2474377"/>
            <a:ext cx="1186025" cy="363737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982B6954-8FE2-4CB4-5F09-335F3641B3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93954" y="2737318"/>
            <a:ext cx="2014654" cy="883550"/>
          </a:xfrm>
          <a:prstGeom prst="rect">
            <a:avLst/>
          </a:prstGeom>
        </p:spPr>
      </p:pic>
      <p:pic>
        <p:nvPicPr>
          <p:cNvPr id="48" name="Grafik 47" descr="Ein Bild, das rot enthält.&#10;&#10;Automatisch generierte Beschreibung">
            <a:extLst>
              <a:ext uri="{FF2B5EF4-FFF2-40B4-BE49-F238E27FC236}">
                <a16:creationId xmlns:a16="http://schemas.microsoft.com/office/drawing/2014/main" id="{660F300D-3339-1F48-91E3-E0C1756DE66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031" y="3836081"/>
            <a:ext cx="674412" cy="382082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AA6D4637-1A17-4B6C-3FD4-7963AB79A5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760" y="2034308"/>
            <a:ext cx="368785" cy="349628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56146E4-8EB7-0F52-BCC0-327E58308C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11966" y="2240244"/>
            <a:ext cx="272997" cy="26102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1F2BA77-223E-DB8E-D6E8-4A5046959CF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72184" y="2401518"/>
            <a:ext cx="366391" cy="349628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569B1451-0659-01DC-B12E-64E7BF5821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05722" y="2410838"/>
            <a:ext cx="342444" cy="323286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7A85C1FE-BC31-31F7-DCE6-EAA3BC8C151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25964" y="2030313"/>
            <a:ext cx="325681" cy="325681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6688F9F1-A6AC-61BC-B1BD-CC3B44A80DA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36074" y="1859635"/>
            <a:ext cx="304128" cy="304129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CA87CC41-5A4A-0867-05F1-0D17967FB90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40533" y="1719679"/>
            <a:ext cx="368785" cy="366391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4928CD3F-CFE3-38DE-05DA-7DD3103EE6D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97830" y="1601140"/>
            <a:ext cx="304128" cy="301734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28E96E29-D34A-3E79-3CA8-4A768B44A7E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89788" y="1380237"/>
            <a:ext cx="308918" cy="268208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6B094E18-B29D-6C6C-1D03-F3152D06561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42328" y="1421813"/>
            <a:ext cx="304128" cy="3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78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75" y="-5763736"/>
            <a:ext cx="8310596" cy="559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1484209" y="-1586450"/>
            <a:ext cx="11639719" cy="792324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3381737" y="-5464727"/>
            <a:ext cx="2195905" cy="4999173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2204532" y="7275331"/>
            <a:ext cx="7932812" cy="3484505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D22669FB-3255-D9A5-763A-1DC4592F8B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1046" y="-4091943"/>
            <a:ext cx="1941311" cy="2616413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2911C48-57AA-CAE0-7502-15F07D8CD04D}"/>
              </a:ext>
            </a:extLst>
          </p:cNvPr>
          <p:cNvGrpSpPr/>
          <p:nvPr/>
        </p:nvGrpSpPr>
        <p:grpSpPr>
          <a:xfrm>
            <a:off x="1413889" y="-1333500"/>
            <a:ext cx="9569992" cy="9569992"/>
            <a:chOff x="1413889" y="-1333500"/>
            <a:chExt cx="9569992" cy="9569992"/>
          </a:xfrm>
        </p:grpSpPr>
        <p:pic>
          <p:nvPicPr>
            <p:cNvPr id="23" name="Grafik 22" descr="Monitor mit einfarbiger Füllung">
              <a:extLst>
                <a:ext uri="{FF2B5EF4-FFF2-40B4-BE49-F238E27FC236}">
                  <a16:creationId xmlns:a16="http://schemas.microsoft.com/office/drawing/2014/main" id="{84B84825-4F87-6679-FE89-2213106F9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13889" y="-1333500"/>
              <a:ext cx="9569992" cy="9569992"/>
            </a:xfrm>
            <a:prstGeom prst="rect">
              <a:avLst/>
            </a:prstGeom>
          </p:spPr>
        </p:pic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1C8DBFCC-0760-1886-AB42-6A847B39729E}"/>
                </a:ext>
              </a:extLst>
            </p:cNvPr>
            <p:cNvSpPr/>
            <p:nvPr/>
          </p:nvSpPr>
          <p:spPr>
            <a:xfrm>
              <a:off x="2772161" y="635011"/>
              <a:ext cx="6892565" cy="4490729"/>
            </a:xfrm>
            <a:prstGeom prst="rect">
              <a:avLst/>
            </a:prstGeom>
            <a:solidFill>
              <a:srgbClr val="00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36" name="Grafik 35">
            <a:extLst>
              <a:ext uri="{FF2B5EF4-FFF2-40B4-BE49-F238E27FC236}">
                <a16:creationId xmlns:a16="http://schemas.microsoft.com/office/drawing/2014/main" id="{1F59840F-A1D3-44CB-288A-D74DFAC0FF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5652" y="635011"/>
            <a:ext cx="4306467" cy="13207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7F61DC4-08CB-CDAB-26A2-E48BB84FD5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7274" y="1589752"/>
            <a:ext cx="7315226" cy="3208176"/>
          </a:xfrm>
          <a:prstGeom prst="rect">
            <a:avLst/>
          </a:prstGeom>
        </p:spPr>
      </p:pic>
      <p:pic>
        <p:nvPicPr>
          <p:cNvPr id="37" name="Grafik 36" descr="Ein Bild, das rot enthält.&#10;&#10;Automatisch generierte Beschreibung">
            <a:extLst>
              <a:ext uri="{FF2B5EF4-FFF2-40B4-BE49-F238E27FC236}">
                <a16:creationId xmlns:a16="http://schemas.microsoft.com/office/drawing/2014/main" id="{C6C1AB39-6B50-DD26-54EB-21176712C9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162" y="5579370"/>
            <a:ext cx="2448797" cy="1387344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CFB716EE-AFBA-19CA-3385-DEF33AE224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0597" y="-2247841"/>
            <a:ext cx="834700" cy="79134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49415DA7-C916-554C-6144-F76DE88492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3120" y="-1781730"/>
            <a:ext cx="617895" cy="590796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718B8242-080A-6359-B712-9B5A2BF9BA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45754" y="-1416706"/>
            <a:ext cx="829281" cy="79134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C31D4BDA-6ACD-CCE4-03D7-18C6AAAC4F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6312" y="-1395612"/>
            <a:ext cx="775080" cy="731718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8890BF9C-CEAF-B20A-E12C-D051E9F6D7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790" y="-2256883"/>
            <a:ext cx="737139" cy="737139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3F6E026-4093-E1B5-86F2-CF509B3B09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1348" y="-2643192"/>
            <a:ext cx="688357" cy="688359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883E9391-D099-D88B-C88B-2273CA4435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74116" y="-2959966"/>
            <a:ext cx="834700" cy="829281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49C65EC-1D54-9C59-141E-663A2D0E52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112" y="-3228264"/>
            <a:ext cx="688357" cy="682938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77202323-C8D4-098F-D799-7350D461A85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0248" y="-3728251"/>
            <a:ext cx="699198" cy="607056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F5B0B22A-A885-DA43-FC59-4B71DCCC529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51841" y="-3634149"/>
            <a:ext cx="688357" cy="6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7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58">
        <p159:morph option="byObject"/>
      </p:transition>
    </mc:Choice>
    <mc:Fallback xmlns="">
      <p:transition spd="slow" advTm="10058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75" y="-5763736"/>
            <a:ext cx="8310596" cy="559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3381737" y="-5464727"/>
            <a:ext cx="2195905" cy="4999173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2204532" y="7275331"/>
            <a:ext cx="7932812" cy="3484505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D22669FB-3255-D9A5-763A-1DC4592F8B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1046" y="-4091943"/>
            <a:ext cx="1941311" cy="2616413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F426F39-D7C0-31DA-4126-6ED16B935118}"/>
              </a:ext>
            </a:extLst>
          </p:cNvPr>
          <p:cNvGrpSpPr/>
          <p:nvPr/>
        </p:nvGrpSpPr>
        <p:grpSpPr>
          <a:xfrm>
            <a:off x="1413889" y="-1333500"/>
            <a:ext cx="9569992" cy="9569992"/>
            <a:chOff x="1413889" y="-1333500"/>
            <a:chExt cx="9569992" cy="9569992"/>
          </a:xfrm>
        </p:grpSpPr>
        <p:pic>
          <p:nvPicPr>
            <p:cNvPr id="23" name="Grafik 22" descr="Monitor mit einfarbiger Füllung">
              <a:extLst>
                <a:ext uri="{FF2B5EF4-FFF2-40B4-BE49-F238E27FC236}">
                  <a16:creationId xmlns:a16="http://schemas.microsoft.com/office/drawing/2014/main" id="{84B84825-4F87-6679-FE89-2213106F9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3889" y="-1333500"/>
              <a:ext cx="9569992" cy="9569992"/>
            </a:xfrm>
            <a:prstGeom prst="rect">
              <a:avLst/>
            </a:prstGeom>
          </p:spPr>
        </p:pic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1C8DBFCC-0760-1886-AB42-6A847B39729E}"/>
                </a:ext>
              </a:extLst>
            </p:cNvPr>
            <p:cNvSpPr/>
            <p:nvPr/>
          </p:nvSpPr>
          <p:spPr>
            <a:xfrm>
              <a:off x="2772161" y="635011"/>
              <a:ext cx="6892565" cy="4490729"/>
            </a:xfrm>
            <a:prstGeom prst="rect">
              <a:avLst/>
            </a:prstGeom>
            <a:solidFill>
              <a:srgbClr val="00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36" name="Grafik 35">
            <a:extLst>
              <a:ext uri="{FF2B5EF4-FFF2-40B4-BE49-F238E27FC236}">
                <a16:creationId xmlns:a16="http://schemas.microsoft.com/office/drawing/2014/main" id="{1F59840F-A1D3-44CB-288A-D74DFAC0F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652" y="635011"/>
            <a:ext cx="4306467" cy="13207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7F61DC4-08CB-CDAB-26A2-E48BB84FD5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514" t="15052" r="-451" b="55826"/>
          <a:stretch/>
        </p:blipFill>
        <p:spPr>
          <a:xfrm>
            <a:off x="2632002" y="2072639"/>
            <a:ext cx="7243518" cy="1816189"/>
          </a:xfrm>
          <a:prstGeom prst="rect">
            <a:avLst/>
          </a:prstGeom>
        </p:spPr>
      </p:pic>
      <p:pic>
        <p:nvPicPr>
          <p:cNvPr id="37" name="Grafik 36" descr="Ein Bild, das rot enthält.&#10;&#10;Automatisch generierte Beschreibung">
            <a:extLst>
              <a:ext uri="{FF2B5EF4-FFF2-40B4-BE49-F238E27FC236}">
                <a16:creationId xmlns:a16="http://schemas.microsoft.com/office/drawing/2014/main" id="{C6C1AB39-6B50-DD26-54EB-21176712C9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162" y="5579370"/>
            <a:ext cx="2448797" cy="138734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9C617D2-BEE5-1564-46A0-20D1396898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2918050"/>
            <a:ext cx="3194581" cy="1066892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075D3DD9-7D16-CADB-16C7-58D869FE9F5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213693" y="-1099324"/>
            <a:ext cx="8245554" cy="5612812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C56D017F-6530-3FC3-CBFC-D1B776DFA25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49016"/>
          <a:stretch/>
        </p:blipFill>
        <p:spPr>
          <a:xfrm rot="431672">
            <a:off x="-5193861" y="9513"/>
            <a:ext cx="841665" cy="91243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DDE4119A-CB45-E71B-A860-36DB5F7378B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6247" r="27314" b="24745"/>
          <a:stretch/>
        </p:blipFill>
        <p:spPr>
          <a:xfrm rot="431672">
            <a:off x="-4889538" y="733837"/>
            <a:ext cx="321923" cy="17212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CC990665-876B-E2E5-5C7A-EC0D8B88AF6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5497"/>
          <a:stretch/>
        </p:blipFill>
        <p:spPr>
          <a:xfrm rot="431672">
            <a:off x="-4889260" y="674855"/>
            <a:ext cx="270599" cy="39293"/>
          </a:xfrm>
          <a:prstGeom prst="rect">
            <a:avLst/>
          </a:prstGeom>
        </p:spPr>
      </p:pic>
      <p:sp>
        <p:nvSpPr>
          <p:cNvPr id="43" name="Rechteck 42">
            <a:extLst>
              <a:ext uri="{FF2B5EF4-FFF2-40B4-BE49-F238E27FC236}">
                <a16:creationId xmlns:a16="http://schemas.microsoft.com/office/drawing/2014/main" id="{6F1294EB-A1F9-889C-EC5D-C7513E5CA10B}"/>
              </a:ext>
            </a:extLst>
          </p:cNvPr>
          <p:cNvSpPr/>
          <p:nvPr/>
        </p:nvSpPr>
        <p:spPr>
          <a:xfrm rot="431672">
            <a:off x="-4886525" y="702758"/>
            <a:ext cx="170931" cy="1721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9CEBF323-01A5-77AA-487A-21D47DD517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431672">
            <a:off x="-4889515" y="697064"/>
            <a:ext cx="192145" cy="34771"/>
          </a:xfrm>
          <a:prstGeom prst="rect">
            <a:avLst/>
          </a:prstGeom>
        </p:spPr>
      </p:pic>
      <p:pic>
        <p:nvPicPr>
          <p:cNvPr id="45" name="Grafik 44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FF8745E4-3074-CAB0-AE51-C90A7F2997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3171" y="-32663"/>
            <a:ext cx="1493446" cy="1071473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BF13E6F1-51DC-05D3-8B2E-0172C9D5B2E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0195" y="-50691"/>
            <a:ext cx="643029" cy="1032842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D5E0CBCD-1EAF-0492-8711-CA05A3CFB5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80597" y="-2247841"/>
            <a:ext cx="834700" cy="79134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93B250CA-0788-1263-EAAC-2575BB86CD1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83120" y="-1781730"/>
            <a:ext cx="617895" cy="590796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90E68452-3470-10E4-0560-13C10D612F2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45754" y="-1416706"/>
            <a:ext cx="829281" cy="79134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48E9A92E-196B-ECCC-D9F4-4A50DCD86A7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6312" y="-1395612"/>
            <a:ext cx="775080" cy="731718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CEC044FA-0A65-1F9C-45BC-63F26D7F45D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5790" y="-2256883"/>
            <a:ext cx="737139" cy="737139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DB68ABAA-5E64-0058-F65B-E3375EDDDF0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11348" y="-2643192"/>
            <a:ext cx="688357" cy="688359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386F2EC3-EAE8-7478-1C02-DB946413E9A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74116" y="-2959966"/>
            <a:ext cx="834700" cy="829281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BDCF6162-10EC-789F-DCE8-7EB49867E8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2112" y="-3228264"/>
            <a:ext cx="688357" cy="682938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0F8907B1-8D14-41A4-50D3-4E664AF324E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0248" y="-3728251"/>
            <a:ext cx="699198" cy="607056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7DA9A08A-9AC0-E5D4-1780-DBE5554CB11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51841" y="-3634149"/>
            <a:ext cx="688357" cy="6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74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669">
        <p159:morph option="byObject"/>
      </p:transition>
    </mc:Choice>
    <mc:Fallback xmlns="">
      <p:transition spd="slow" advTm="116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>
            <a:extLst>
              <a:ext uri="{FF2B5EF4-FFF2-40B4-BE49-F238E27FC236}">
                <a16:creationId xmlns:a16="http://schemas.microsoft.com/office/drawing/2014/main" id="{0430782A-CAB3-313D-7D47-2F89801C9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281" y="1029706"/>
            <a:ext cx="989371" cy="1332887"/>
          </a:xfrm>
          <a:prstGeom prst="rect">
            <a:avLst/>
          </a:prstGeom>
        </p:spPr>
      </p:pic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95" y="668344"/>
            <a:ext cx="3346870" cy="22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9387" y="2350634"/>
            <a:ext cx="4687585" cy="3190875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7020869" y="4217535"/>
            <a:ext cx="2060036" cy="904875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7245339" y="788762"/>
            <a:ext cx="884342" cy="2013283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7F7BDE09-B310-8335-D242-E75D9F5CDA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016"/>
          <a:stretch/>
        </p:blipFill>
        <p:spPr>
          <a:xfrm rot="431672">
            <a:off x="3096157" y="2981006"/>
            <a:ext cx="478485" cy="5187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3B6C159-AF4F-C8A3-4BE5-1E85C6F5AF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247" r="27314" b="24745"/>
          <a:stretch/>
        </p:blipFill>
        <p:spPr>
          <a:xfrm rot="431672">
            <a:off x="3269164" y="3392783"/>
            <a:ext cx="183013" cy="978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BE0631B9-37E3-51B1-058E-154689E089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497"/>
          <a:stretch/>
        </p:blipFill>
        <p:spPr>
          <a:xfrm rot="431672">
            <a:off x="3269322" y="3359252"/>
            <a:ext cx="153835" cy="22338"/>
          </a:xfrm>
          <a:prstGeom prst="rect">
            <a:avLst/>
          </a:prstGeom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53D6A8FE-5741-A823-2D32-7D187C51C9AF}"/>
              </a:ext>
            </a:extLst>
          </p:cNvPr>
          <p:cNvSpPr/>
          <p:nvPr/>
        </p:nvSpPr>
        <p:spPr>
          <a:xfrm rot="431672">
            <a:off x="3270877" y="3375115"/>
            <a:ext cx="97174" cy="978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7A7A090C-69D6-78EE-62A7-B2ACFBC3FF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31672">
            <a:off x="3269177" y="3371878"/>
            <a:ext cx="109234" cy="19767"/>
          </a:xfrm>
          <a:prstGeom prst="rect">
            <a:avLst/>
          </a:prstGeom>
        </p:spPr>
      </p:pic>
      <p:pic>
        <p:nvPicPr>
          <p:cNvPr id="44" name="Grafik 43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8888BFA9-C4EC-787D-734A-9886F89934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24" y="2957029"/>
            <a:ext cx="849022" cy="609131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B679646A-50E8-0E5B-8C56-C9A0A62C9B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79" y="2946780"/>
            <a:ext cx="365561" cy="587169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59C39F6F-638B-2C84-D689-8D72F5A4CF02}"/>
              </a:ext>
            </a:extLst>
          </p:cNvPr>
          <p:cNvGrpSpPr/>
          <p:nvPr/>
        </p:nvGrpSpPr>
        <p:grpSpPr>
          <a:xfrm>
            <a:off x="6813276" y="2119100"/>
            <a:ext cx="2423015" cy="2423015"/>
            <a:chOff x="6813276" y="2119100"/>
            <a:chExt cx="2423015" cy="2423015"/>
          </a:xfrm>
        </p:grpSpPr>
        <p:pic>
          <p:nvPicPr>
            <p:cNvPr id="54" name="Grafik 53" descr="Monitor mit einfarbiger Füllung">
              <a:extLst>
                <a:ext uri="{FF2B5EF4-FFF2-40B4-BE49-F238E27FC236}">
                  <a16:creationId xmlns:a16="http://schemas.microsoft.com/office/drawing/2014/main" id="{6C31E9E8-D52E-740E-85F1-96F66F0E5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813276" y="2119100"/>
              <a:ext cx="2423015" cy="2423015"/>
            </a:xfrm>
            <a:prstGeom prst="rect">
              <a:avLst/>
            </a:prstGeom>
          </p:spPr>
        </p:pic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0FDC85E1-AEB8-F264-352C-5A45369B0A5B}"/>
                </a:ext>
              </a:extLst>
            </p:cNvPr>
            <p:cNvSpPr/>
            <p:nvPr/>
          </p:nvSpPr>
          <p:spPr>
            <a:xfrm>
              <a:off x="7157175" y="2617505"/>
              <a:ext cx="1745120" cy="1137002"/>
            </a:xfrm>
            <a:prstGeom prst="rect">
              <a:avLst/>
            </a:prstGeom>
            <a:solidFill>
              <a:srgbClr val="00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56" name="Grafik 55">
            <a:extLst>
              <a:ext uri="{FF2B5EF4-FFF2-40B4-BE49-F238E27FC236}">
                <a16:creationId xmlns:a16="http://schemas.microsoft.com/office/drawing/2014/main" id="{772F3FBC-64AA-48BC-BB12-79BADFE554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9609" y="2617505"/>
            <a:ext cx="1090349" cy="334395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25146525-6D65-C35A-FB36-4A048ABF316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9514" t="15052" r="-451" b="55826"/>
          <a:stretch/>
        </p:blipFill>
        <p:spPr>
          <a:xfrm>
            <a:off x="7121689" y="2981496"/>
            <a:ext cx="1833978" cy="459839"/>
          </a:xfrm>
          <a:prstGeom prst="rect">
            <a:avLst/>
          </a:prstGeom>
        </p:spPr>
      </p:pic>
      <p:pic>
        <p:nvPicPr>
          <p:cNvPr id="58" name="Grafik 57" descr="Ein Bild, das rot enthält.&#10;&#10;Automatisch generierte Beschreibung">
            <a:extLst>
              <a:ext uri="{FF2B5EF4-FFF2-40B4-BE49-F238E27FC236}">
                <a16:creationId xmlns:a16="http://schemas.microsoft.com/office/drawing/2014/main" id="{0D53EF53-DE76-27DA-6520-C16F93C43E7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949" y="3869361"/>
            <a:ext cx="620008" cy="35126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BC57864A-528E-DA51-BDD9-E46948141B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98734" y="3195545"/>
            <a:ext cx="808832" cy="27012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0B0D141B-B7BA-CFBD-030F-DE4086A21DB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1760" y="2034308"/>
            <a:ext cx="368785" cy="349628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042B0DE-34D6-9D95-7A26-06F076D1B5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11966" y="2240244"/>
            <a:ext cx="272997" cy="26102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CF4C93C7-F559-97FF-C0C1-990888AFC28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72184" y="2401518"/>
            <a:ext cx="366391" cy="349628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8059ABF-DED3-0F95-4789-A6341D29133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05722" y="2410838"/>
            <a:ext cx="342444" cy="323286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75358788-642C-A08E-C36E-03E8D41B708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25964" y="2030313"/>
            <a:ext cx="325681" cy="325681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4DEA48E8-5624-DF51-B768-3FD194354E0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36074" y="1859635"/>
            <a:ext cx="304128" cy="30412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773820DF-4AA5-DBF7-4E4F-58557FD2A10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40533" y="1719679"/>
            <a:ext cx="368785" cy="366391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387B55BD-9BAF-3128-90BC-504A7AB436E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97830" y="1601140"/>
            <a:ext cx="304128" cy="301734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B0B8F92C-41A6-AC91-F7DA-2F4207811CE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189788" y="1380237"/>
            <a:ext cx="308918" cy="268208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F0C4E860-A862-9DD5-EFEA-3F9933D0E52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442328" y="1421813"/>
            <a:ext cx="304128" cy="3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06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836">
        <p159:morph option="byObject"/>
      </p:transition>
    </mc:Choice>
    <mc:Fallback xmlns="">
      <p:transition spd="slow" advTm="7836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7CFE6779-8154-934F-4203-BF28A5B1F77C}"/>
              </a:ext>
            </a:extLst>
          </p:cNvPr>
          <p:cNvSpPr txBox="1"/>
          <p:nvPr/>
        </p:nvSpPr>
        <p:spPr>
          <a:xfrm>
            <a:off x="5754881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Ihr werdet wie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Hacker denken lernen.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385FC81-17A0-5F07-3207-C6BE3889B4A0}"/>
              </a:ext>
            </a:extLst>
          </p:cNvPr>
          <p:cNvGrpSpPr/>
          <p:nvPr/>
        </p:nvGrpSpPr>
        <p:grpSpPr>
          <a:xfrm>
            <a:off x="5754881" y="3151363"/>
            <a:ext cx="4311269" cy="1234520"/>
            <a:chOff x="5754881" y="3151363"/>
            <a:chExt cx="4311269" cy="1234520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805947C-0BFE-971B-A38A-EA98443D5351}"/>
                </a:ext>
              </a:extLst>
            </p:cNvPr>
            <p:cNvSpPr txBox="1"/>
            <p:nvPr/>
          </p:nvSpPr>
          <p:spPr>
            <a:xfrm>
              <a:off x="5754881" y="3151363"/>
              <a:ext cx="4311269" cy="5410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CH" sz="1600">
                  <a:solidFill>
                    <a:srgbClr val="DA2323"/>
                  </a:solidFill>
                </a:rPr>
                <a:t>Wie gross ist der Anteil an KMU in der Schweiz, </a:t>
              </a:r>
              <a:br>
                <a:rPr lang="de-CH" sz="1600">
                  <a:solidFill>
                    <a:srgbClr val="DA2323"/>
                  </a:solidFill>
                </a:rPr>
              </a:br>
              <a:r>
                <a:rPr lang="de-CH" sz="1600">
                  <a:solidFill>
                    <a:srgbClr val="DA2323"/>
                  </a:solidFill>
                </a:rPr>
                <a:t>die letztes Jahr angegriffen wurden?</a:t>
              </a:r>
            </a:p>
          </p:txBody>
        </p:sp>
        <p:cxnSp>
          <p:nvCxnSpPr>
            <p:cNvPr id="3" name="Gerader Verbinder 2">
              <a:extLst>
                <a:ext uri="{FF2B5EF4-FFF2-40B4-BE49-F238E27FC236}">
                  <a16:creationId xmlns:a16="http://schemas.microsoft.com/office/drawing/2014/main" id="{39E89688-FD9B-4D89-32FB-614F415EAEC9}"/>
                </a:ext>
              </a:extLst>
            </p:cNvPr>
            <p:cNvCxnSpPr/>
            <p:nvPr/>
          </p:nvCxnSpPr>
          <p:spPr>
            <a:xfrm>
              <a:off x="5793897" y="4385883"/>
              <a:ext cx="4039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E8185466-FE48-ECC5-3988-9A86D87A1B7F}"/>
              </a:ext>
            </a:extLst>
          </p:cNvPr>
          <p:cNvSpPr/>
          <p:nvPr/>
        </p:nvSpPr>
        <p:spPr>
          <a:xfrm>
            <a:off x="5706908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88F4365-DDB4-05D7-429C-97D187BB0569}"/>
              </a:ext>
            </a:extLst>
          </p:cNvPr>
          <p:cNvSpPr txBox="1"/>
          <p:nvPr/>
        </p:nvSpPr>
        <p:spPr>
          <a:xfrm>
            <a:off x="5698238" y="3964450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0%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93ABB868-BF7F-380F-4C92-C7B095C78E7C}"/>
              </a:ext>
            </a:extLst>
          </p:cNvPr>
          <p:cNvSpPr/>
          <p:nvPr/>
        </p:nvSpPr>
        <p:spPr>
          <a:xfrm>
            <a:off x="7379936" y="4831058"/>
            <a:ext cx="1229990" cy="347956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Antworten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FEDCDC4-4E64-CB4C-5AB9-0A211953C40B}"/>
              </a:ext>
            </a:extLst>
          </p:cNvPr>
          <p:cNvSpPr txBox="1"/>
          <p:nvPr/>
        </p:nvSpPr>
        <p:spPr>
          <a:xfrm>
            <a:off x="1132378" y="1035493"/>
            <a:ext cx="9105745" cy="841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3200">
                <a:solidFill>
                  <a:srgbClr val="DA2323"/>
                </a:solidFill>
              </a:rPr>
              <a:t>Willkommen im </a:t>
            </a:r>
            <a:r>
              <a:rPr lang="en-GB" sz="3200">
                <a:solidFill>
                  <a:srgbClr val="DA2323"/>
                </a:solidFill>
              </a:rPr>
              <a:t>Cyber-Playground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A9435AD-65DE-4D10-92A5-704F2BEA8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5379" y="2905125"/>
            <a:ext cx="2841670" cy="281196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E26F5F3D-1343-9ACA-8E0F-C9B149789A91}"/>
              </a:ext>
            </a:extLst>
          </p:cNvPr>
          <p:cNvSpPr txBox="1"/>
          <p:nvPr/>
        </p:nvSpPr>
        <p:spPr>
          <a:xfrm>
            <a:off x="-3951046" y="1921374"/>
            <a:ext cx="4160921" cy="394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verbessern unsere Cyberfitness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D293B2C-7E56-62AD-1A6D-7028B12DA47F}"/>
              </a:ext>
            </a:extLst>
          </p:cNvPr>
          <p:cNvSpPr txBox="1"/>
          <p:nvPr/>
        </p:nvSpPr>
        <p:spPr>
          <a:xfrm>
            <a:off x="850579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Wie hoch ist unser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aktueller Fitness-Score? </a:t>
            </a:r>
          </a:p>
        </p:txBody>
      </p:sp>
      <p:pic>
        <p:nvPicPr>
          <p:cNvPr id="2052" name="Picture 4" descr="Box-Handschuhe 4 Unzen | backwinkel.de">
            <a:extLst>
              <a:ext uri="{FF2B5EF4-FFF2-40B4-BE49-F238E27FC236}">
                <a16:creationId xmlns:a16="http://schemas.microsoft.com/office/drawing/2014/main" id="{DAFC88D9-268E-A6E2-9923-9F000E0AD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10787" b="10848"/>
          <a:stretch/>
        </p:blipFill>
        <p:spPr bwMode="auto">
          <a:xfrm>
            <a:off x="-3803650" y="2813050"/>
            <a:ext cx="3448050" cy="276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leichschenkliges Dreieck 20">
            <a:extLst>
              <a:ext uri="{FF2B5EF4-FFF2-40B4-BE49-F238E27FC236}">
                <a16:creationId xmlns:a16="http://schemas.microsoft.com/office/drawing/2014/main" id="{5346BA83-9805-8021-2227-171D2A9D5291}"/>
              </a:ext>
            </a:extLst>
          </p:cNvPr>
          <p:cNvSpPr/>
          <p:nvPr/>
        </p:nvSpPr>
        <p:spPr>
          <a:xfrm rot="5400000">
            <a:off x="1080393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3F8A1024-5844-EC07-954D-1E0F5401C0C2}"/>
              </a:ext>
            </a:extLst>
          </p:cNvPr>
          <p:cNvSpPr/>
          <p:nvPr/>
        </p:nvSpPr>
        <p:spPr>
          <a:xfrm rot="16200000">
            <a:off x="40634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4536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8174B81-4D51-8905-42B7-D8EB22BF1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20" t="28996"/>
          <a:stretch/>
        </p:blipFill>
        <p:spPr>
          <a:xfrm>
            <a:off x="1409700" y="38100"/>
            <a:ext cx="9880539" cy="625685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4BA9EB9-FE48-E7F4-0D69-426C06AF167E}"/>
              </a:ext>
            </a:extLst>
          </p:cNvPr>
          <p:cNvSpPr/>
          <p:nvPr/>
        </p:nvSpPr>
        <p:spPr>
          <a:xfrm>
            <a:off x="4372885" y="148581"/>
            <a:ext cx="1007182" cy="210291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6A64055-E692-5577-C725-0BCA1D4C8439}"/>
              </a:ext>
            </a:extLst>
          </p:cNvPr>
          <p:cNvSpPr/>
          <p:nvPr/>
        </p:nvSpPr>
        <p:spPr>
          <a:xfrm>
            <a:off x="2402793" y="490305"/>
            <a:ext cx="2257859" cy="210291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ABF49BB-907E-77C5-494F-0337F5506573}"/>
              </a:ext>
            </a:extLst>
          </p:cNvPr>
          <p:cNvGrpSpPr/>
          <p:nvPr/>
        </p:nvGrpSpPr>
        <p:grpSpPr>
          <a:xfrm>
            <a:off x="1514777" y="89541"/>
            <a:ext cx="8781407" cy="5059946"/>
            <a:chOff x="5453169" y="2315627"/>
            <a:chExt cx="5038151" cy="2903040"/>
          </a:xfrm>
        </p:grpSpPr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754BC635-EC4D-29C0-D876-2629B73FB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37"/>
            <a:stretch/>
          </p:blipFill>
          <p:spPr>
            <a:xfrm>
              <a:off x="5467458" y="2862263"/>
              <a:ext cx="5023862" cy="2356404"/>
            </a:xfrm>
            <a:prstGeom prst="rect">
              <a:avLst/>
            </a:prstGeom>
          </p:spPr>
        </p:pic>
        <p:pic>
          <p:nvPicPr>
            <p:cNvPr id="1026" name="Picture 2" descr="Martin Kotynek wird neuer Chefredakteur des STANDARD - STANDARD-Gruppe -  derStandard.at › Etat">
              <a:extLst>
                <a:ext uri="{FF2B5EF4-FFF2-40B4-BE49-F238E27FC236}">
                  <a16:creationId xmlns:a16="http://schemas.microsoft.com/office/drawing/2014/main" id="{3CA8BA6A-73BF-3F93-F193-9BC15D6BA4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54" r="16151" b="66821"/>
            <a:stretch/>
          </p:blipFill>
          <p:spPr bwMode="auto">
            <a:xfrm>
              <a:off x="5453169" y="2315627"/>
              <a:ext cx="384951" cy="39423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0E614E82-67ED-3A00-2114-0E717915C1D3}"/>
                </a:ext>
              </a:extLst>
            </p:cNvPr>
            <p:cNvSpPr/>
            <p:nvPr/>
          </p:nvSpPr>
          <p:spPr>
            <a:xfrm>
              <a:off x="5758745" y="2623344"/>
              <a:ext cx="79375" cy="793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F2B8944F-AEC3-D9F6-0101-0F89304A84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6391" y="3529966"/>
            <a:ext cx="754052" cy="776425"/>
          </a:xfrm>
          <a:prstGeom prst="rect">
            <a:avLst/>
          </a:prstGeom>
        </p:spPr>
      </p:pic>
      <p:sp>
        <p:nvSpPr>
          <p:cNvPr id="49" name="Rechteck 48">
            <a:extLst>
              <a:ext uri="{FF2B5EF4-FFF2-40B4-BE49-F238E27FC236}">
                <a16:creationId xmlns:a16="http://schemas.microsoft.com/office/drawing/2014/main" id="{72A270B4-B2C4-4181-072F-00A3B6CF89C0}"/>
              </a:ext>
            </a:extLst>
          </p:cNvPr>
          <p:cNvSpPr/>
          <p:nvPr/>
        </p:nvSpPr>
        <p:spPr>
          <a:xfrm>
            <a:off x="2402793" y="148581"/>
            <a:ext cx="1411162" cy="210291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0BAE314-9A52-F1F7-844D-F8CB20DD80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8879"/>
          <a:stretch/>
        </p:blipFill>
        <p:spPr>
          <a:xfrm>
            <a:off x="2313008" y="89541"/>
            <a:ext cx="1601211" cy="43034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DC08E8D-10EC-7446-DDB8-4DD708B8740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2271095" y="403180"/>
            <a:ext cx="1949606" cy="37624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7EA4345-75C2-C34E-003C-AA0E77D291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4968" y="110481"/>
            <a:ext cx="1218984" cy="343815"/>
          </a:xfrm>
          <a:prstGeom prst="rect">
            <a:avLst/>
          </a:prstGeom>
        </p:spPr>
      </p:pic>
      <p:pic>
        <p:nvPicPr>
          <p:cNvPr id="43" name="Picture 2" descr="Markieren PNG-Bilder transparenter kostenloser Download | PNG Mart">
            <a:extLst>
              <a:ext uri="{FF2B5EF4-FFF2-40B4-BE49-F238E27FC236}">
                <a16:creationId xmlns:a16="http://schemas.microsoft.com/office/drawing/2014/main" id="{87272BD3-63ED-AF40-D0DB-A091A3D72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374" y="2921000"/>
            <a:ext cx="1488086" cy="195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263A9AD-2870-284F-DFFB-A27014EDCE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03" t="1715" r="2377" b="3731"/>
          <a:stretch/>
        </p:blipFill>
        <p:spPr>
          <a:xfrm>
            <a:off x="3665228" y="1873099"/>
            <a:ext cx="5369481" cy="32763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" descr="Markieren PNG-Bilder transparenter kostenloser Download | PNG Mart">
            <a:extLst>
              <a:ext uri="{FF2B5EF4-FFF2-40B4-BE49-F238E27FC236}">
                <a16:creationId xmlns:a16="http://schemas.microsoft.com/office/drawing/2014/main" id="{BF3C1D89-1AED-BAC7-3CE5-A0DB57EA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16" y="2878879"/>
            <a:ext cx="2409152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657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888">
        <p159:morph option="byObject"/>
      </p:transition>
    </mc:Choice>
    <mc:Fallback xmlns="">
      <p:transition spd="slow" advTm="98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3F4A8DE-A1E7-4657-5A14-6E86A61AD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51" y="0"/>
            <a:ext cx="9638611" cy="636477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C8DCBC6-BCFE-EE4F-79BD-F0554EFB2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506" y="1492886"/>
            <a:ext cx="6216237" cy="416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85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837">
        <p159:morph option="byObject"/>
      </p:transition>
    </mc:Choice>
    <mc:Fallback xmlns="">
      <p:transition spd="slow" advTm="23837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FA089F2-F6D4-AB39-0C84-93A14414C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51" y="0"/>
            <a:ext cx="9638611" cy="636477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27A0582-A3A1-1365-DEB8-A442355F8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13" y="1415971"/>
            <a:ext cx="7398736" cy="388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51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440">
        <p159:morph option="byObject"/>
      </p:transition>
    </mc:Choice>
    <mc:Fallback xmlns="">
      <p:transition spd="slow" advTm="1344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>
            <a:extLst>
              <a:ext uri="{FF2B5EF4-FFF2-40B4-BE49-F238E27FC236}">
                <a16:creationId xmlns:a16="http://schemas.microsoft.com/office/drawing/2014/main" id="{84A6CC21-4E82-B7B7-4395-14C5FC087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4443">
            <a:off x="3125690" y="2999225"/>
            <a:ext cx="441096" cy="291274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57289583-DD9B-2504-960F-71CAB53E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4443">
            <a:off x="3214579" y="3067174"/>
            <a:ext cx="338592" cy="177995"/>
          </a:xfrm>
          <a:prstGeom prst="rect">
            <a:avLst/>
          </a:prstGeom>
        </p:spPr>
      </p:pic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95" y="668344"/>
            <a:ext cx="3346870" cy="22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9387" y="2350634"/>
            <a:ext cx="4687585" cy="3190875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7020869" y="4217535"/>
            <a:ext cx="2060036" cy="904875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7245339" y="788762"/>
            <a:ext cx="884342" cy="2013283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3B6C159-AF4F-C8A3-4BE5-1E85C6F5AF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247" r="27314" b="24745"/>
          <a:stretch/>
        </p:blipFill>
        <p:spPr>
          <a:xfrm rot="431672">
            <a:off x="3269164" y="3392783"/>
            <a:ext cx="183013" cy="978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BE0631B9-37E3-51B1-058E-154689E089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497"/>
          <a:stretch/>
        </p:blipFill>
        <p:spPr>
          <a:xfrm rot="431672">
            <a:off x="3269322" y="3359252"/>
            <a:ext cx="153835" cy="22338"/>
          </a:xfrm>
          <a:prstGeom prst="rect">
            <a:avLst/>
          </a:prstGeom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53D6A8FE-5741-A823-2D32-7D187C51C9AF}"/>
              </a:ext>
            </a:extLst>
          </p:cNvPr>
          <p:cNvSpPr/>
          <p:nvPr/>
        </p:nvSpPr>
        <p:spPr>
          <a:xfrm rot="431672">
            <a:off x="3270877" y="3375115"/>
            <a:ext cx="97174" cy="978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7A7A090C-69D6-78EE-62A7-B2ACFBC3FF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31672">
            <a:off x="3269177" y="3371878"/>
            <a:ext cx="109234" cy="19767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59C39F6F-638B-2C84-D689-8D72F5A4CF02}"/>
              </a:ext>
            </a:extLst>
          </p:cNvPr>
          <p:cNvGrpSpPr/>
          <p:nvPr/>
        </p:nvGrpSpPr>
        <p:grpSpPr>
          <a:xfrm>
            <a:off x="6813276" y="2119100"/>
            <a:ext cx="2423015" cy="2423015"/>
            <a:chOff x="6813276" y="2119100"/>
            <a:chExt cx="2423015" cy="2423015"/>
          </a:xfrm>
        </p:grpSpPr>
        <p:pic>
          <p:nvPicPr>
            <p:cNvPr id="54" name="Grafik 53" descr="Monitor mit einfarbiger Füllung">
              <a:extLst>
                <a:ext uri="{FF2B5EF4-FFF2-40B4-BE49-F238E27FC236}">
                  <a16:creationId xmlns:a16="http://schemas.microsoft.com/office/drawing/2014/main" id="{6C31E9E8-D52E-740E-85F1-96F66F0E5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13276" y="2119100"/>
              <a:ext cx="2423015" cy="2423015"/>
            </a:xfrm>
            <a:prstGeom prst="rect">
              <a:avLst/>
            </a:prstGeom>
          </p:spPr>
        </p:pic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0FDC85E1-AEB8-F264-352C-5A45369B0A5B}"/>
                </a:ext>
              </a:extLst>
            </p:cNvPr>
            <p:cNvSpPr/>
            <p:nvPr/>
          </p:nvSpPr>
          <p:spPr>
            <a:xfrm>
              <a:off x="7157175" y="2617505"/>
              <a:ext cx="1745120" cy="1137002"/>
            </a:xfrm>
            <a:prstGeom prst="rect">
              <a:avLst/>
            </a:prstGeom>
            <a:solidFill>
              <a:srgbClr val="00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56" name="Grafik 55">
            <a:extLst>
              <a:ext uri="{FF2B5EF4-FFF2-40B4-BE49-F238E27FC236}">
                <a16:creationId xmlns:a16="http://schemas.microsoft.com/office/drawing/2014/main" id="{772F3FBC-64AA-48BC-BB12-79BADFE554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9609" y="2617505"/>
            <a:ext cx="1090349" cy="334395"/>
          </a:xfrm>
          <a:prstGeom prst="rect">
            <a:avLst/>
          </a:prstGeom>
        </p:spPr>
      </p:pic>
      <p:pic>
        <p:nvPicPr>
          <p:cNvPr id="58" name="Grafik 57" descr="Ein Bild, das rot enthält.&#10;&#10;Automatisch generierte Beschreibung">
            <a:extLst>
              <a:ext uri="{FF2B5EF4-FFF2-40B4-BE49-F238E27FC236}">
                <a16:creationId xmlns:a16="http://schemas.microsoft.com/office/drawing/2014/main" id="{0D53EF53-DE76-27DA-6520-C16F93C43E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949" y="3869361"/>
            <a:ext cx="620008" cy="351260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386AF740-F5BE-C58E-5B6D-8C98D473B2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00" y="2954954"/>
            <a:ext cx="387008" cy="51377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99237AF-FFCC-F7CC-1584-B83AB0FCA94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01" y="2963618"/>
            <a:ext cx="552080" cy="553488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BED672A3-E262-A4BF-1B7E-855E291F29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0789" y="1004404"/>
            <a:ext cx="946246" cy="1274788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F75D3640-608D-94E9-60B4-4902515DE4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70372" y="2841948"/>
            <a:ext cx="1710900" cy="75033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94428AC9-5B97-611D-69DB-449C44CEF4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1760" y="2034308"/>
            <a:ext cx="368785" cy="349628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16C8FF6E-1A8F-0706-73C2-93E4D301B9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11966" y="2240244"/>
            <a:ext cx="272997" cy="261024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6D96AEDF-5E19-353B-CBD9-990AB12B35D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72184" y="2401518"/>
            <a:ext cx="366391" cy="349628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DBF890C9-5880-1817-AEDD-5722808AE8A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05722" y="2410838"/>
            <a:ext cx="342444" cy="323286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79D76AD5-0F42-D71F-C877-5015B7BD2CB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25964" y="2030313"/>
            <a:ext cx="325681" cy="325681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EF121679-EFDA-07C8-BB15-019A463E71F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36074" y="1859635"/>
            <a:ext cx="304128" cy="304129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2D7D631A-4F3B-A60D-1296-EC7AF6005F7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40533" y="1719679"/>
            <a:ext cx="368785" cy="366391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E11171F2-B265-EB59-3AE3-8580426732A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97830" y="1601140"/>
            <a:ext cx="304128" cy="301734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E1A0E51F-AAFD-50FB-16C3-71133715DA2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189788" y="1380237"/>
            <a:ext cx="308918" cy="268208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2203DA81-9EBB-36FB-4E9A-6701FD60C6F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442328" y="1421813"/>
            <a:ext cx="304128" cy="3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3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827">
        <p159:morph option="byObject"/>
      </p:transition>
    </mc:Choice>
    <mc:Fallback xmlns="">
      <p:transition spd="slow" advTm="3827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F1A9618-5822-1AAE-EEBF-8078EDD0D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32" y="0"/>
            <a:ext cx="509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20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658">
        <p159:morph option="byObject"/>
      </p:transition>
    </mc:Choice>
    <mc:Fallback xmlns="">
      <p:transition spd="slow" advTm="7658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>
            <a:extLst>
              <a:ext uri="{FF2B5EF4-FFF2-40B4-BE49-F238E27FC236}">
                <a16:creationId xmlns:a16="http://schemas.microsoft.com/office/drawing/2014/main" id="{5A08E7C4-F968-387E-A9BC-420776887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8223">
            <a:off x="3109754" y="2971709"/>
            <a:ext cx="819216" cy="49566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84A6CC21-4E82-B7B7-4395-14C5FC087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4443">
            <a:off x="3125690" y="2999225"/>
            <a:ext cx="441096" cy="291274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57289583-DD9B-2504-960F-71CAB53E5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4443">
            <a:off x="3214579" y="3067174"/>
            <a:ext cx="338592" cy="177995"/>
          </a:xfrm>
          <a:prstGeom prst="rect">
            <a:avLst/>
          </a:prstGeom>
        </p:spPr>
      </p:pic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95" y="668344"/>
            <a:ext cx="3346870" cy="22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9387" y="2350634"/>
            <a:ext cx="4687585" cy="3190875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7020869" y="4217535"/>
            <a:ext cx="2060036" cy="904875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7245339" y="788762"/>
            <a:ext cx="884342" cy="2013283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3B6C159-AF4F-C8A3-4BE5-1E85C6F5AF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247" r="27314" b="24745"/>
          <a:stretch/>
        </p:blipFill>
        <p:spPr>
          <a:xfrm rot="431672">
            <a:off x="3269164" y="3392783"/>
            <a:ext cx="183013" cy="978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BE0631B9-37E3-51B1-058E-154689E089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5497"/>
          <a:stretch/>
        </p:blipFill>
        <p:spPr>
          <a:xfrm rot="431672">
            <a:off x="3269322" y="3359252"/>
            <a:ext cx="153835" cy="22338"/>
          </a:xfrm>
          <a:prstGeom prst="rect">
            <a:avLst/>
          </a:prstGeom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53D6A8FE-5741-A823-2D32-7D187C51C9AF}"/>
              </a:ext>
            </a:extLst>
          </p:cNvPr>
          <p:cNvSpPr/>
          <p:nvPr/>
        </p:nvSpPr>
        <p:spPr>
          <a:xfrm rot="431672">
            <a:off x="3270877" y="3375115"/>
            <a:ext cx="97174" cy="978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7A7A090C-69D6-78EE-62A7-B2ACFBC3F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31672">
            <a:off x="3269177" y="3371878"/>
            <a:ext cx="109234" cy="19767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59C39F6F-638B-2C84-D689-8D72F5A4CF02}"/>
              </a:ext>
            </a:extLst>
          </p:cNvPr>
          <p:cNvGrpSpPr/>
          <p:nvPr/>
        </p:nvGrpSpPr>
        <p:grpSpPr>
          <a:xfrm>
            <a:off x="6813276" y="2119100"/>
            <a:ext cx="2423015" cy="2423015"/>
            <a:chOff x="6813276" y="2119100"/>
            <a:chExt cx="2423015" cy="2423015"/>
          </a:xfrm>
        </p:grpSpPr>
        <p:pic>
          <p:nvPicPr>
            <p:cNvPr id="54" name="Grafik 53" descr="Monitor mit einfarbiger Füllung">
              <a:extLst>
                <a:ext uri="{FF2B5EF4-FFF2-40B4-BE49-F238E27FC236}">
                  <a16:creationId xmlns:a16="http://schemas.microsoft.com/office/drawing/2014/main" id="{6C31E9E8-D52E-740E-85F1-96F66F0E5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13276" y="2119100"/>
              <a:ext cx="2423015" cy="2423015"/>
            </a:xfrm>
            <a:prstGeom prst="rect">
              <a:avLst/>
            </a:prstGeom>
          </p:spPr>
        </p:pic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0FDC85E1-AEB8-F264-352C-5A45369B0A5B}"/>
                </a:ext>
              </a:extLst>
            </p:cNvPr>
            <p:cNvSpPr/>
            <p:nvPr/>
          </p:nvSpPr>
          <p:spPr>
            <a:xfrm>
              <a:off x="7157175" y="2617505"/>
              <a:ext cx="1745120" cy="1137002"/>
            </a:xfrm>
            <a:prstGeom prst="rect">
              <a:avLst/>
            </a:prstGeom>
            <a:solidFill>
              <a:srgbClr val="00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56" name="Grafik 55">
            <a:extLst>
              <a:ext uri="{FF2B5EF4-FFF2-40B4-BE49-F238E27FC236}">
                <a16:creationId xmlns:a16="http://schemas.microsoft.com/office/drawing/2014/main" id="{772F3FBC-64AA-48BC-BB12-79BADFE554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9609" y="2617505"/>
            <a:ext cx="1090349" cy="334395"/>
          </a:xfrm>
          <a:prstGeom prst="rect">
            <a:avLst/>
          </a:prstGeom>
        </p:spPr>
      </p:pic>
      <p:pic>
        <p:nvPicPr>
          <p:cNvPr id="58" name="Grafik 57" descr="Ein Bild, das rot enthält.&#10;&#10;Automatisch generierte Beschreibung">
            <a:extLst>
              <a:ext uri="{FF2B5EF4-FFF2-40B4-BE49-F238E27FC236}">
                <a16:creationId xmlns:a16="http://schemas.microsoft.com/office/drawing/2014/main" id="{0D53EF53-DE76-27DA-6520-C16F93C43E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949" y="3869361"/>
            <a:ext cx="620008" cy="351260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386AF740-F5BE-C58E-5B6D-8C98D473B21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00" y="2954954"/>
            <a:ext cx="387008" cy="51377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BED672A3-E262-A4BF-1B7E-855E291F29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0789" y="1004404"/>
            <a:ext cx="946246" cy="1274788"/>
          </a:xfrm>
          <a:prstGeom prst="rect">
            <a:avLst/>
          </a:prstGeom>
        </p:spPr>
      </p:pic>
      <p:pic>
        <p:nvPicPr>
          <p:cNvPr id="8" name="Grafik 7" descr="Ein Bild, das Text, Elektronik, Anzeige, Bilderrahmen enthält.&#10;&#10;Automatisch generierte Beschreibung">
            <a:extLst>
              <a:ext uri="{FF2B5EF4-FFF2-40B4-BE49-F238E27FC236}">
                <a16:creationId xmlns:a16="http://schemas.microsoft.com/office/drawing/2014/main" id="{927CFACD-4DB9-2524-BE52-A2EA55C936B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63" y="2971709"/>
            <a:ext cx="547171" cy="543015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D7AD60ED-1A87-4B50-2181-AFD925307A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70372" y="2841948"/>
            <a:ext cx="1710900" cy="75033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F6F353D3-ED78-A512-2B05-AF2BF85990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1760" y="2034308"/>
            <a:ext cx="368785" cy="349628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6F2A8D93-E684-7F24-1B9A-6434C8C1ACF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11966" y="2240244"/>
            <a:ext cx="272997" cy="261024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73A42050-8CDB-6BC3-9686-EC5C9E82B2F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72184" y="2401518"/>
            <a:ext cx="366391" cy="349628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C9861697-E001-262C-1A6A-125F540FEEB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05722" y="2410838"/>
            <a:ext cx="342444" cy="323286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3AA15435-1C48-3886-B326-6031717C8A8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25964" y="2030313"/>
            <a:ext cx="325681" cy="325681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679A9E4C-AE64-AD67-B56C-1B0F64896BB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36074" y="1859635"/>
            <a:ext cx="304128" cy="304129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8C767491-8218-4DDC-6AFF-266BC0D8512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40533" y="1719679"/>
            <a:ext cx="368785" cy="366391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FF4B2D7D-5387-4E5B-329F-B0798BCAFA0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097830" y="1601140"/>
            <a:ext cx="304128" cy="301734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FD70BB81-8FAF-5B48-2BB2-232766D8074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89788" y="1380237"/>
            <a:ext cx="308918" cy="268208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2DF05860-6556-37DE-9807-7E7E43CC0AE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442328" y="1421813"/>
            <a:ext cx="304128" cy="30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9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685">
        <p159:morph option="byObject"/>
      </p:transition>
    </mc:Choice>
    <mc:Fallback xmlns="">
      <p:transition spd="slow" advTm="9685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pple iMac 27 5K 3.1GHzi5 8GB 256GB SSD 5300-4GB All-in-One - kaufen bei  melectronics.ch">
            <a:extLst>
              <a:ext uri="{FF2B5EF4-FFF2-40B4-BE49-F238E27FC236}">
                <a16:creationId xmlns:a16="http://schemas.microsoft.com/office/drawing/2014/main" id="{7DA1791A-B4FE-A420-596C-F3580AC5E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0"/>
          <a:stretch/>
        </p:blipFill>
        <p:spPr bwMode="auto">
          <a:xfrm>
            <a:off x="1901825" y="271463"/>
            <a:ext cx="8388350" cy="601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DE11C28-AAFF-8EAA-05D3-962143FDB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318" y="575824"/>
            <a:ext cx="7649364" cy="462818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66564EE-5AB3-26DA-59E3-8843DB212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426" y="229946"/>
            <a:ext cx="1115149" cy="44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3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104">
        <p159:morph option="byObject"/>
      </p:transition>
    </mc:Choice>
    <mc:Fallback xmlns="">
      <p:transition spd="slow" advTm="23104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pple iMac 27 5K 3.1GHzi5 8GB 256GB SSD 5300-4GB All-in-One - kaufen bei  melectronics.ch">
            <a:extLst>
              <a:ext uri="{FF2B5EF4-FFF2-40B4-BE49-F238E27FC236}">
                <a16:creationId xmlns:a16="http://schemas.microsoft.com/office/drawing/2014/main" id="{7DA1791A-B4FE-A420-596C-F3580AC5E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0"/>
          <a:stretch/>
        </p:blipFill>
        <p:spPr bwMode="auto">
          <a:xfrm>
            <a:off x="5588000" y="2603500"/>
            <a:ext cx="5133838" cy="367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DE11C28-AAFF-8EAA-05D3-962143FDB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397" y="2822695"/>
            <a:ext cx="4637433" cy="2805842"/>
          </a:xfrm>
          <a:prstGeom prst="rect">
            <a:avLst/>
          </a:prstGeom>
        </p:spPr>
      </p:pic>
      <p:pic>
        <p:nvPicPr>
          <p:cNvPr id="5" name="Grafik 4" descr="Ein Bild, das Text, Wand, Mann enthält.&#10;&#10;Automatisch generierte Beschreibung">
            <a:extLst>
              <a:ext uri="{FF2B5EF4-FFF2-40B4-BE49-F238E27FC236}">
                <a16:creationId xmlns:a16="http://schemas.microsoft.com/office/drawing/2014/main" id="{743A39A4-3163-B174-B664-1B4372C06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75" y="649682"/>
            <a:ext cx="3238612" cy="300791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E1846B8-1132-1238-E53E-3020CFB97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862" y="4225616"/>
            <a:ext cx="3319925" cy="19481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2B667D8-34D9-C4BA-F463-DB11D0B22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2235" y="2603500"/>
            <a:ext cx="673755" cy="27092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919809E-3FDB-581A-55DF-517F76898C7E}"/>
              </a:ext>
            </a:extLst>
          </p:cNvPr>
          <p:cNvSpPr/>
          <p:nvPr/>
        </p:nvSpPr>
        <p:spPr>
          <a:xfrm>
            <a:off x="7842235" y="1074420"/>
            <a:ext cx="1016015" cy="46863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56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090">
        <p159:morph option="byObject"/>
      </p:transition>
    </mc:Choice>
    <mc:Fallback xmlns="">
      <p:transition spd="slow" advTm="16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Elektronik, Drucker enthält.&#10;&#10;Automatisch generierte Beschreibung">
            <a:extLst>
              <a:ext uri="{FF2B5EF4-FFF2-40B4-BE49-F238E27FC236}">
                <a16:creationId xmlns:a16="http://schemas.microsoft.com/office/drawing/2014/main" id="{F97DE2E6-026D-7B51-C729-4B252AD901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97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9673">
        <p159:morph option="byObject"/>
      </p:transition>
    </mc:Choice>
    <mc:Fallback xmlns="">
      <p:transition spd="slow" advTm="19673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DE43499-5F15-80C9-BDD5-F591D2AF1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32" y="0"/>
            <a:ext cx="509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930">
        <p:fade/>
      </p:transition>
    </mc:Choice>
    <mc:Fallback xmlns="">
      <p:transition spd="med" advTm="1793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7CFE6779-8154-934F-4203-BF28A5B1F77C}"/>
              </a:ext>
            </a:extLst>
          </p:cNvPr>
          <p:cNvSpPr txBox="1"/>
          <p:nvPr/>
        </p:nvSpPr>
        <p:spPr>
          <a:xfrm>
            <a:off x="5754881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Ihr werdet wie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Hacker denken lernen.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C349170-D71D-B04F-5B79-C0708BF3F582}"/>
              </a:ext>
            </a:extLst>
          </p:cNvPr>
          <p:cNvGrpSpPr/>
          <p:nvPr/>
        </p:nvGrpSpPr>
        <p:grpSpPr>
          <a:xfrm>
            <a:off x="5754881" y="3151363"/>
            <a:ext cx="4311269" cy="1234520"/>
            <a:chOff x="5754881" y="3151363"/>
            <a:chExt cx="4311269" cy="1234520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805947C-0BFE-971B-A38A-EA98443D5351}"/>
                </a:ext>
              </a:extLst>
            </p:cNvPr>
            <p:cNvSpPr txBox="1"/>
            <p:nvPr/>
          </p:nvSpPr>
          <p:spPr>
            <a:xfrm>
              <a:off x="5754881" y="3151363"/>
              <a:ext cx="4311269" cy="5410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CH" sz="1600">
                  <a:solidFill>
                    <a:srgbClr val="DA2323"/>
                  </a:solidFill>
                </a:rPr>
                <a:t>Wie gross ist der Anteil an KMU in der Schweiz, </a:t>
              </a:r>
              <a:br>
                <a:rPr lang="de-CH" sz="1600">
                  <a:solidFill>
                    <a:srgbClr val="DA2323"/>
                  </a:solidFill>
                </a:rPr>
              </a:br>
              <a:r>
                <a:rPr lang="de-CH" sz="1600">
                  <a:solidFill>
                    <a:srgbClr val="DA2323"/>
                  </a:solidFill>
                </a:rPr>
                <a:t>die letztes Jahr angegriffen wurden?</a:t>
              </a:r>
            </a:p>
          </p:txBody>
        </p:sp>
        <p:cxnSp>
          <p:nvCxnSpPr>
            <p:cNvPr id="3" name="Gerader Verbinder 2">
              <a:extLst>
                <a:ext uri="{FF2B5EF4-FFF2-40B4-BE49-F238E27FC236}">
                  <a16:creationId xmlns:a16="http://schemas.microsoft.com/office/drawing/2014/main" id="{39E89688-FD9B-4D89-32FB-614F415EAEC9}"/>
                </a:ext>
              </a:extLst>
            </p:cNvPr>
            <p:cNvCxnSpPr/>
            <p:nvPr/>
          </p:nvCxnSpPr>
          <p:spPr>
            <a:xfrm>
              <a:off x="5793897" y="4385883"/>
              <a:ext cx="4039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E8185466-FE48-ECC5-3988-9A86D87A1B7F}"/>
              </a:ext>
            </a:extLst>
          </p:cNvPr>
          <p:cNvSpPr/>
          <p:nvPr/>
        </p:nvSpPr>
        <p:spPr>
          <a:xfrm>
            <a:off x="6624375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FEDCDC4-4E64-CB4C-5AB9-0A211953C40B}"/>
              </a:ext>
            </a:extLst>
          </p:cNvPr>
          <p:cNvSpPr txBox="1"/>
          <p:nvPr/>
        </p:nvSpPr>
        <p:spPr>
          <a:xfrm>
            <a:off x="1132378" y="1035493"/>
            <a:ext cx="9105745" cy="841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3200">
                <a:solidFill>
                  <a:srgbClr val="DA2323"/>
                </a:solidFill>
              </a:rPr>
              <a:t>Willkommen im </a:t>
            </a:r>
            <a:r>
              <a:rPr lang="en-GB" sz="3200">
                <a:solidFill>
                  <a:srgbClr val="DA2323"/>
                </a:solidFill>
              </a:rPr>
              <a:t>Cyber-Playground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A9435AD-65DE-4D10-92A5-704F2BEA8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5379" y="2905125"/>
            <a:ext cx="2841670" cy="281196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E26F5F3D-1343-9ACA-8E0F-C9B149789A91}"/>
              </a:ext>
            </a:extLst>
          </p:cNvPr>
          <p:cNvSpPr txBox="1"/>
          <p:nvPr/>
        </p:nvSpPr>
        <p:spPr>
          <a:xfrm>
            <a:off x="-3951046" y="1921374"/>
            <a:ext cx="4160921" cy="394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verbessern unsere Cyberfitness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D293B2C-7E56-62AD-1A6D-7028B12DA47F}"/>
              </a:ext>
            </a:extLst>
          </p:cNvPr>
          <p:cNvSpPr txBox="1"/>
          <p:nvPr/>
        </p:nvSpPr>
        <p:spPr>
          <a:xfrm>
            <a:off x="850579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Wie hoch ist unser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aktueller Fitness-Score? </a:t>
            </a:r>
          </a:p>
        </p:txBody>
      </p:sp>
      <p:pic>
        <p:nvPicPr>
          <p:cNvPr id="2052" name="Picture 4" descr="Box-Handschuhe 4 Unzen | backwinkel.de">
            <a:extLst>
              <a:ext uri="{FF2B5EF4-FFF2-40B4-BE49-F238E27FC236}">
                <a16:creationId xmlns:a16="http://schemas.microsoft.com/office/drawing/2014/main" id="{DAFC88D9-268E-A6E2-9923-9F000E0AD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10787" b="10848"/>
          <a:stretch/>
        </p:blipFill>
        <p:spPr bwMode="auto">
          <a:xfrm>
            <a:off x="-3803650" y="2813050"/>
            <a:ext cx="3448050" cy="276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leichschenkliges Dreieck 20">
            <a:extLst>
              <a:ext uri="{FF2B5EF4-FFF2-40B4-BE49-F238E27FC236}">
                <a16:creationId xmlns:a16="http://schemas.microsoft.com/office/drawing/2014/main" id="{5346BA83-9805-8021-2227-171D2A9D5291}"/>
              </a:ext>
            </a:extLst>
          </p:cNvPr>
          <p:cNvSpPr/>
          <p:nvPr/>
        </p:nvSpPr>
        <p:spPr>
          <a:xfrm rot="5400000">
            <a:off x="1080393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3F8A1024-5844-EC07-954D-1E0F5401C0C2}"/>
              </a:ext>
            </a:extLst>
          </p:cNvPr>
          <p:cNvSpPr/>
          <p:nvPr/>
        </p:nvSpPr>
        <p:spPr>
          <a:xfrm rot="16200000">
            <a:off x="40634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67C21E0-EEA6-AE45-9B34-6F858FD73D6C}"/>
              </a:ext>
            </a:extLst>
          </p:cNvPr>
          <p:cNvSpPr txBox="1"/>
          <p:nvPr/>
        </p:nvSpPr>
        <p:spPr>
          <a:xfrm>
            <a:off x="6615705" y="3964450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22%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8BF5AB3C-27AA-D065-618C-F969A32B25B3}"/>
              </a:ext>
            </a:extLst>
          </p:cNvPr>
          <p:cNvCxnSpPr/>
          <p:nvPr/>
        </p:nvCxnSpPr>
        <p:spPr>
          <a:xfrm flipV="1">
            <a:off x="7442204" y="4298894"/>
            <a:ext cx="0" cy="17397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4B63E19F-10EA-68FE-E578-97C2B75F9526}"/>
              </a:ext>
            </a:extLst>
          </p:cNvPr>
          <p:cNvSpPr txBox="1"/>
          <p:nvPr/>
        </p:nvSpPr>
        <p:spPr>
          <a:xfrm>
            <a:off x="7361620" y="4472872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548235"/>
                </a:solidFill>
              </a:rPr>
              <a:t>31%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038EDDC7-C21B-9770-6B12-D97ED4BD697F}"/>
              </a:ext>
            </a:extLst>
          </p:cNvPr>
          <p:cNvGrpSpPr/>
          <p:nvPr/>
        </p:nvGrpSpPr>
        <p:grpSpPr>
          <a:xfrm>
            <a:off x="12467908" y="3151363"/>
            <a:ext cx="4311269" cy="1234520"/>
            <a:chOff x="5894488" y="3151363"/>
            <a:chExt cx="4311269" cy="1234520"/>
          </a:xfrm>
        </p:grpSpPr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4629FFB8-27D2-4BC1-2565-91E9BBD6071A}"/>
                </a:ext>
              </a:extLst>
            </p:cNvPr>
            <p:cNvSpPr txBox="1"/>
            <p:nvPr/>
          </p:nvSpPr>
          <p:spPr>
            <a:xfrm>
              <a:off x="5894488" y="3151363"/>
              <a:ext cx="4311269" cy="5410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CH" sz="1600">
                  <a:solidFill>
                    <a:srgbClr val="DA2323"/>
                  </a:solidFill>
                </a:rPr>
                <a:t>Wie gross ist der Anteil der KMU, die Cyber-sicherheit als wichtig oder sehr wichtig erachten?</a:t>
              </a:r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F9CFBE03-4207-F01C-6D9B-87DA4F50ED7B}"/>
                </a:ext>
              </a:extLst>
            </p:cNvPr>
            <p:cNvCxnSpPr/>
            <p:nvPr/>
          </p:nvCxnSpPr>
          <p:spPr>
            <a:xfrm>
              <a:off x="5933504" y="4385883"/>
              <a:ext cx="4039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Ellipse 30">
            <a:extLst>
              <a:ext uri="{FF2B5EF4-FFF2-40B4-BE49-F238E27FC236}">
                <a16:creationId xmlns:a16="http://schemas.microsoft.com/office/drawing/2014/main" id="{0F5F55BF-AE09-6D57-432F-79471AB86E88}"/>
              </a:ext>
            </a:extLst>
          </p:cNvPr>
          <p:cNvSpPr/>
          <p:nvPr/>
        </p:nvSpPr>
        <p:spPr>
          <a:xfrm>
            <a:off x="12426463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93EA73D-5239-9FCB-D9EF-D70C2CD3C891}"/>
              </a:ext>
            </a:extLst>
          </p:cNvPr>
          <p:cNvGrpSpPr/>
          <p:nvPr/>
        </p:nvGrpSpPr>
        <p:grpSpPr>
          <a:xfrm>
            <a:off x="12417793" y="1921374"/>
            <a:ext cx="4361384" cy="2305905"/>
            <a:chOff x="12417793" y="1921374"/>
            <a:chExt cx="4361384" cy="2305905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1AEFBBDB-92A5-E8BA-0658-BDE82B304DC0}"/>
                </a:ext>
              </a:extLst>
            </p:cNvPr>
            <p:cNvSpPr txBox="1"/>
            <p:nvPr/>
          </p:nvSpPr>
          <p:spPr>
            <a:xfrm>
              <a:off x="12467908" y="1921374"/>
              <a:ext cx="4311269" cy="8116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de-CH" sz="2400">
                  <a:solidFill>
                    <a:srgbClr val="DA2323"/>
                  </a:solidFill>
                </a:rPr>
                <a:t>Ihr werdet gemeinsam </a:t>
              </a:r>
              <a:br>
                <a:rPr lang="de-CH" sz="2400">
                  <a:solidFill>
                    <a:srgbClr val="DA2323"/>
                  </a:solidFill>
                </a:rPr>
              </a:br>
              <a:r>
                <a:rPr lang="de-CH" sz="2400">
                  <a:solidFill>
                    <a:srgbClr val="DA2323"/>
                  </a:solidFill>
                </a:rPr>
                <a:t>Angriffe abwehren.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A71CE01B-D760-8C07-8D4A-6FA2B882B5EF}"/>
                </a:ext>
              </a:extLst>
            </p:cNvPr>
            <p:cNvSpPr txBox="1"/>
            <p:nvPr/>
          </p:nvSpPr>
          <p:spPr>
            <a:xfrm>
              <a:off x="12417793" y="3964450"/>
              <a:ext cx="564816" cy="2628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CH" sz="1600">
                  <a:solidFill>
                    <a:srgbClr val="DA2323"/>
                  </a:solidFill>
                </a:rPr>
                <a:t>0%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76EB9F4F-27F0-EC6D-F308-5303BE8A4C98}"/>
              </a:ext>
            </a:extLst>
          </p:cNvPr>
          <p:cNvGrpSpPr/>
          <p:nvPr/>
        </p:nvGrpSpPr>
        <p:grpSpPr>
          <a:xfrm>
            <a:off x="14008547" y="4831058"/>
            <a:ext cx="1229990" cy="347956"/>
            <a:chOff x="7379936" y="4831058"/>
            <a:chExt cx="1229990" cy="347956"/>
          </a:xfrm>
        </p:grpSpPr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2563CD6A-420D-A31F-CD5B-1F35839F4EA4}"/>
                </a:ext>
              </a:extLst>
            </p:cNvPr>
            <p:cNvSpPr/>
            <p:nvPr/>
          </p:nvSpPr>
          <p:spPr>
            <a:xfrm>
              <a:off x="7379936" y="4831058"/>
              <a:ext cx="1229990" cy="347956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/>
                <a:t>Antworten</a:t>
              </a:r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C908C6BB-8172-1E77-09D0-2B063F7FC152}"/>
                </a:ext>
              </a:extLst>
            </p:cNvPr>
            <p:cNvCxnSpPr/>
            <p:nvPr/>
          </p:nvCxnSpPr>
          <p:spPr>
            <a:xfrm>
              <a:off x="7599509" y="4887045"/>
              <a:ext cx="169049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6282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Pad 1 2 3 4 Tripod Mount - iShot Mounts">
            <a:extLst>
              <a:ext uri="{FF2B5EF4-FFF2-40B4-BE49-F238E27FC236}">
                <a16:creationId xmlns:a16="http://schemas.microsoft.com/office/drawing/2014/main" id="{45D0CA17-B752-8C33-C9BD-FC202984E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2" y="-45757"/>
            <a:ext cx="5123543" cy="690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2EFF76A5-FB41-5FF7-A814-FB82E18CAE9A}"/>
              </a:ext>
            </a:extLst>
          </p:cNvPr>
          <p:cNvSpPr txBox="1"/>
          <p:nvPr/>
        </p:nvSpPr>
        <p:spPr>
          <a:xfrm>
            <a:off x="5325121" y="4328350"/>
            <a:ext cx="3215114" cy="594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/>
              <a:t>Euer WLAN ist gehackt worden. Videobilder verraten oft zu viel.</a:t>
            </a:r>
            <a:endParaRPr lang="de-DE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8E5F388-35DF-1E01-9BBE-4084CD7F15DD}"/>
              </a:ext>
            </a:extLst>
          </p:cNvPr>
          <p:cNvSpPr txBox="1"/>
          <p:nvPr/>
        </p:nvSpPr>
        <p:spPr>
          <a:xfrm>
            <a:off x="4320550" y="3826475"/>
            <a:ext cx="3884725" cy="594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/>
              <a:t>Eure Cyber-Fitness </a:t>
            </a:r>
            <a:r>
              <a:rPr lang="de-DE" dirty="0"/>
              <a:t>im Bereich Mensch</a:t>
            </a:r>
            <a:r>
              <a:rPr lang="de-CH" dirty="0"/>
              <a:t> sinkt um 6%</a:t>
            </a:r>
          </a:p>
        </p:txBody>
      </p:sp>
      <p:sp>
        <p:nvSpPr>
          <p:cNvPr id="17" name="Minuszeichen 16">
            <a:extLst>
              <a:ext uri="{FF2B5EF4-FFF2-40B4-BE49-F238E27FC236}">
                <a16:creationId xmlns:a16="http://schemas.microsoft.com/office/drawing/2014/main" id="{1DEAE2C2-0A9D-FCB0-341A-F0A5A93D563A}"/>
              </a:ext>
            </a:extLst>
          </p:cNvPr>
          <p:cNvSpPr/>
          <p:nvPr/>
        </p:nvSpPr>
        <p:spPr>
          <a:xfrm>
            <a:off x="4364625" y="4171203"/>
            <a:ext cx="888526" cy="888526"/>
          </a:xfrm>
          <a:prstGeom prst="mathMinus">
            <a:avLst/>
          </a:prstGeom>
          <a:solidFill>
            <a:srgbClr val="1E7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F5C785A-00E7-542E-B42E-488AEB0D552B}"/>
              </a:ext>
            </a:extLst>
          </p:cNvPr>
          <p:cNvGrpSpPr/>
          <p:nvPr/>
        </p:nvGrpSpPr>
        <p:grpSpPr>
          <a:xfrm>
            <a:off x="6098599" y="542280"/>
            <a:ext cx="2305477" cy="2143770"/>
            <a:chOff x="5770163" y="542280"/>
            <a:chExt cx="2633913" cy="2449169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7473FE03-F978-8863-E38E-3E78BC3BBFF5}"/>
                </a:ext>
              </a:extLst>
            </p:cNvPr>
            <p:cNvGrpSpPr/>
            <p:nvPr/>
          </p:nvGrpSpPr>
          <p:grpSpPr>
            <a:xfrm>
              <a:off x="5770163" y="542280"/>
              <a:ext cx="2633913" cy="2449169"/>
              <a:chOff x="4165600" y="-130629"/>
              <a:chExt cx="7695292" cy="7155543"/>
            </a:xfrm>
          </p:grpSpPr>
          <p:graphicFrame>
            <p:nvGraphicFramePr>
              <p:cNvPr id="18" name="Diagramm 17">
                <a:extLst>
                  <a:ext uri="{FF2B5EF4-FFF2-40B4-BE49-F238E27FC236}">
                    <a16:creationId xmlns:a16="http://schemas.microsoft.com/office/drawing/2014/main" id="{044FA9EC-A510-F537-AD59-C19E7A8F4ED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25864163"/>
                  </p:ext>
                </p:extLst>
              </p:nvPr>
            </p:nvGraphicFramePr>
            <p:xfrm>
              <a:off x="4165600" y="-130629"/>
              <a:ext cx="7695292" cy="715554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08599700-D725-F9B7-33D3-E75B6D0F11C6}"/>
                  </a:ext>
                </a:extLst>
              </p:cNvPr>
              <p:cNvSpPr/>
              <p:nvPr/>
            </p:nvSpPr>
            <p:spPr>
              <a:xfrm>
                <a:off x="6765017" y="2198913"/>
                <a:ext cx="2496458" cy="24964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600"/>
              </a:p>
            </p:txBody>
          </p:sp>
        </p:grp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2126497-CA2F-6721-FC7C-39918A86FE61}"/>
                </a:ext>
              </a:extLst>
            </p:cNvPr>
            <p:cNvSpPr/>
            <p:nvPr/>
          </p:nvSpPr>
          <p:spPr>
            <a:xfrm>
              <a:off x="6590663" y="1270408"/>
              <a:ext cx="992913" cy="992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800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pic>
        <p:nvPicPr>
          <p:cNvPr id="23" name="Grafik 22" descr="Kreis mit Pfeil nach links mit einfarbiger Füllung">
            <a:extLst>
              <a:ext uri="{FF2B5EF4-FFF2-40B4-BE49-F238E27FC236}">
                <a16:creationId xmlns:a16="http://schemas.microsoft.com/office/drawing/2014/main" id="{3D3B15DE-4AFF-D126-203C-0250CC149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313022" y="5059729"/>
            <a:ext cx="914400" cy="9144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C4055AA-6A7E-02AB-F27D-C3C61FF22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3361" y="1489668"/>
            <a:ext cx="762066" cy="77425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71510E6-5E55-2DB2-784F-93B30F297F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30" t="48088" r="49436" b="13027"/>
          <a:stretch/>
        </p:blipFill>
        <p:spPr>
          <a:xfrm>
            <a:off x="5372637" y="5021810"/>
            <a:ext cx="1327902" cy="10910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911AC19-33BB-5D7A-7856-ED7AAE038B6E}"/>
              </a:ext>
            </a:extLst>
          </p:cNvPr>
          <p:cNvSpPr txBox="1"/>
          <p:nvPr/>
        </p:nvSpPr>
        <p:spPr>
          <a:xfrm>
            <a:off x="5325121" y="3100171"/>
            <a:ext cx="2887081" cy="594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Ihr konntet das Foto drucken.</a:t>
            </a:r>
          </a:p>
          <a:p>
            <a:r>
              <a:rPr lang="de-DE" dirty="0"/>
              <a:t>Das wird belohnt.</a:t>
            </a:r>
          </a:p>
        </p:txBody>
      </p:sp>
      <p:sp>
        <p:nvSpPr>
          <p:cNvPr id="21" name="Additionszeichen 20">
            <a:extLst>
              <a:ext uri="{FF2B5EF4-FFF2-40B4-BE49-F238E27FC236}">
                <a16:creationId xmlns:a16="http://schemas.microsoft.com/office/drawing/2014/main" id="{7858270D-2C96-4D85-5EBD-F944D674BE79}"/>
              </a:ext>
            </a:extLst>
          </p:cNvPr>
          <p:cNvSpPr/>
          <p:nvPr/>
        </p:nvSpPr>
        <p:spPr>
          <a:xfrm>
            <a:off x="4383361" y="2937275"/>
            <a:ext cx="889200" cy="889200"/>
          </a:xfrm>
          <a:prstGeom prst="mathPlu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5C919B0-CBAB-C945-5922-8741A3289F40}"/>
              </a:ext>
            </a:extLst>
          </p:cNvPr>
          <p:cNvSpPr txBox="1"/>
          <p:nvPr/>
        </p:nvSpPr>
        <p:spPr>
          <a:xfrm>
            <a:off x="4320550" y="2657997"/>
            <a:ext cx="3884725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Der Bereich Technik steigt um 4%.</a:t>
            </a:r>
            <a:endParaRPr lang="de-CH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984049D5-7EB7-FE82-65E6-4EFF20AAB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7264" y="648160"/>
            <a:ext cx="768163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5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994">
        <p:fade/>
      </p:transition>
    </mc:Choice>
    <mc:Fallback xmlns="">
      <p:transition spd="med" advTm="21994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AB63483-1816-2A02-4155-20288E399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32" y="0"/>
            <a:ext cx="509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78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968">
        <p159:morph option="byObject"/>
      </p:transition>
    </mc:Choice>
    <mc:Fallback xmlns="">
      <p:transition spd="slow" advTm="15968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14D5A88-DD24-EBF7-76E4-A36BCA2A5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053" y="200025"/>
            <a:ext cx="1943893" cy="24335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266" name="Picture 2" descr="Externe Festplatte SSD Samsung Portable T7 2TB USB 3.2 Grey">
            <a:extLst>
              <a:ext uri="{FF2B5EF4-FFF2-40B4-BE49-F238E27FC236}">
                <a16:creationId xmlns:a16="http://schemas.microsoft.com/office/drawing/2014/main" id="{7C002718-653F-7D29-6BDB-4F93B8CCD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437" y="4224400"/>
            <a:ext cx="3747911" cy="134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5BA970C7-A75C-C194-A1E9-6CD07C28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229" y="3364175"/>
            <a:ext cx="3280228" cy="309891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9AA3F41-DE79-0B6D-5595-160B766E4A7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 rot="402750">
            <a:off x="5126867" y="4179003"/>
            <a:ext cx="1231499" cy="1072989"/>
          </a:xfrm>
          <a:prstGeom prst="rect">
            <a:avLst/>
          </a:prstGeom>
          <a:scene3d>
            <a:camera prst="isometricTopUp">
              <a:rot lat="18600000" lon="18883146" rev="3609745"/>
            </a:camera>
            <a:lightRig rig="threePt" dir="t"/>
          </a:scene3d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D35BC30-D136-99AD-C9D2-1C673D01A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081" y="200025"/>
            <a:ext cx="2591545" cy="34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21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1082">
        <p159:morph option="byObject"/>
      </p:transition>
    </mc:Choice>
    <mc:Fallback xmlns="">
      <p:transition spd="slow" advTm="31082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fik 42">
            <a:extLst>
              <a:ext uri="{FF2B5EF4-FFF2-40B4-BE49-F238E27FC236}">
                <a16:creationId xmlns:a16="http://schemas.microsoft.com/office/drawing/2014/main" id="{223181F0-6039-6045-054E-F11D6C2DC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32" y="0"/>
            <a:ext cx="5090536" cy="6858000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5D66FDB-B47A-6D7A-ED4C-655F7643C34D}"/>
              </a:ext>
            </a:extLst>
          </p:cNvPr>
          <p:cNvGrpSpPr/>
          <p:nvPr/>
        </p:nvGrpSpPr>
        <p:grpSpPr>
          <a:xfrm>
            <a:off x="6236805" y="699710"/>
            <a:ext cx="1841500" cy="755650"/>
            <a:chOff x="6236805" y="699710"/>
            <a:chExt cx="1841500" cy="755650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EEAD18C8-CEB9-576B-4D60-571114228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30029" r="55134"/>
            <a:stretch/>
          </p:blipFill>
          <p:spPr>
            <a:xfrm>
              <a:off x="7091217" y="795624"/>
              <a:ext cx="199417" cy="5842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D4757C08-D990-807C-3C02-F68BD8F23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71911" r="1832"/>
            <a:stretch/>
          </p:blipFill>
          <p:spPr>
            <a:xfrm>
              <a:off x="6381585" y="795624"/>
              <a:ext cx="352901" cy="5842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2D5D641-8706-B8A2-8ABA-18F7FB5F2A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71911"/>
            <a:stretch/>
          </p:blipFill>
          <p:spPr>
            <a:xfrm>
              <a:off x="7283605" y="795624"/>
              <a:ext cx="377524" cy="584200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B8C86DED-B06B-F231-AE50-F6CC00FBF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44343" r="27568"/>
            <a:stretch/>
          </p:blipFill>
          <p:spPr>
            <a:xfrm>
              <a:off x="6738856" y="795624"/>
              <a:ext cx="377524" cy="584200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C6CDE3AD-8A50-82AE-DEC1-C593070F8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71911"/>
            <a:stretch/>
          </p:blipFill>
          <p:spPr>
            <a:xfrm>
              <a:off x="7653255" y="795624"/>
              <a:ext cx="377524" cy="584200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5E9B231A-9AA5-AF4F-6F3B-945F8EEEC80A}"/>
                </a:ext>
              </a:extLst>
            </p:cNvPr>
            <p:cNvSpPr/>
            <p:nvPr/>
          </p:nvSpPr>
          <p:spPr>
            <a:xfrm>
              <a:off x="6236805" y="699710"/>
              <a:ext cx="1841500" cy="755650"/>
            </a:xfrm>
            <a:prstGeom prst="rect">
              <a:avLst/>
            </a:prstGeom>
            <a:solidFill>
              <a:srgbClr val="FFFF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787FC323-E515-BB6C-C6F7-8E3594147015}"/>
                </a:ext>
              </a:extLst>
            </p:cNvPr>
            <p:cNvGrpSpPr/>
            <p:nvPr/>
          </p:nvGrpSpPr>
          <p:grpSpPr>
            <a:xfrm>
              <a:off x="6381585" y="795624"/>
              <a:ext cx="1650064" cy="584200"/>
              <a:chOff x="6381585" y="795624"/>
              <a:chExt cx="1650064" cy="584200"/>
            </a:xfrm>
          </p:grpSpPr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BC6A3446-A138-B60E-354E-1C2380527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6687619" y="795624"/>
                <a:ext cx="1344030" cy="584200"/>
              </a:xfrm>
              <a:prstGeom prst="rect">
                <a:avLst/>
              </a:prstGeom>
            </p:spPr>
          </p:pic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F4945CFC-912B-D0B1-93A3-6060AEF7EB78}"/>
                  </a:ext>
                </a:extLst>
              </p:cNvPr>
              <p:cNvGrpSpPr/>
              <p:nvPr/>
            </p:nvGrpSpPr>
            <p:grpSpPr>
              <a:xfrm>
                <a:off x="6381585" y="795624"/>
                <a:ext cx="1279544" cy="584200"/>
                <a:chOff x="6469380" y="762664"/>
                <a:chExt cx="1279544" cy="584200"/>
              </a:xfrm>
            </p:grpSpPr>
            <p:pic>
              <p:nvPicPr>
                <p:cNvPr id="12" name="Grafik 11">
                  <a:extLst>
                    <a:ext uri="{FF2B5EF4-FFF2-40B4-BE49-F238E27FC236}">
                      <a16:creationId xmlns:a16="http://schemas.microsoft.com/office/drawing/2014/main" id="{E0C5710E-86D5-D146-D3DB-3F7F73819C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  <a:srcRect l="71911"/>
                <a:stretch/>
              </p:blipFill>
              <p:spPr>
                <a:xfrm>
                  <a:off x="6804660" y="762664"/>
                  <a:ext cx="377524" cy="584200"/>
                </a:xfrm>
                <a:prstGeom prst="rect">
                  <a:avLst/>
                </a:prstGeom>
              </p:spPr>
            </p:pic>
            <p:pic>
              <p:nvPicPr>
                <p:cNvPr id="17" name="Grafik 16">
                  <a:extLst>
                    <a:ext uri="{FF2B5EF4-FFF2-40B4-BE49-F238E27FC236}">
                      <a16:creationId xmlns:a16="http://schemas.microsoft.com/office/drawing/2014/main" id="{9C3A3E73-726A-14EC-56E9-C518047353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  <a:srcRect l="71911" r="1832"/>
                <a:stretch/>
              </p:blipFill>
              <p:spPr>
                <a:xfrm>
                  <a:off x="6469380" y="762664"/>
                  <a:ext cx="352901" cy="584200"/>
                </a:xfrm>
                <a:prstGeom prst="rect">
                  <a:avLst/>
                </a:prstGeom>
              </p:spPr>
            </p:pic>
            <p:pic>
              <p:nvPicPr>
                <p:cNvPr id="18" name="Grafik 17">
                  <a:extLst>
                    <a:ext uri="{FF2B5EF4-FFF2-40B4-BE49-F238E27FC236}">
                      <a16:creationId xmlns:a16="http://schemas.microsoft.com/office/drawing/2014/main" id="{AC71BE64-6D0B-4F3F-31AD-BFD037A9AA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  <a:srcRect l="71911"/>
                <a:stretch/>
              </p:blipFill>
              <p:spPr>
                <a:xfrm>
                  <a:off x="7371400" y="762664"/>
                  <a:ext cx="377524" cy="58420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964903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380">
        <p159:morph option="byObject"/>
      </p:transition>
    </mc:Choice>
    <mc:Fallback xmlns="">
      <p:transition spd="slow" advTm="6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9CF6D59-7AB7-3636-BCA9-FB29B2369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32" y="0"/>
            <a:ext cx="509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4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840">
        <p:fade/>
      </p:transition>
    </mc:Choice>
    <mc:Fallback xmlns="">
      <p:transition spd="med" advTm="1584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0B990C7-1600-0146-C4F5-AD86BDAF6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32" y="0"/>
            <a:ext cx="509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93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106">
        <p159:morph option="byObject"/>
      </p:transition>
    </mc:Choice>
    <mc:Fallback xmlns="">
      <p:transition spd="slow" advTm="8106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02FE248-7D41-4B2B-E49F-ACA90A79D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32" y="0"/>
            <a:ext cx="509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52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522">
        <p159:morph option="byObject"/>
      </p:transition>
    </mc:Choice>
    <mc:Fallback xmlns="">
      <p:transition spd="slow" advTm="12522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559D7C0A-7453-B41F-6F03-BCF56AC8E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44">
        <p:fade/>
      </p:transition>
    </mc:Choice>
    <mc:Fallback xmlns="">
      <p:transition spd="med" advTm="10244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>
            <a:extLst>
              <a:ext uri="{FF2B5EF4-FFF2-40B4-BE49-F238E27FC236}">
                <a16:creationId xmlns:a16="http://schemas.microsoft.com/office/drawing/2014/main" id="{5A08E7C4-F968-387E-A9BC-420776887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8223">
            <a:off x="3109754" y="2971709"/>
            <a:ext cx="819216" cy="49566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84A6CC21-4E82-B7B7-4395-14C5FC087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4443">
            <a:off x="3125690" y="2999225"/>
            <a:ext cx="441096" cy="291274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57289583-DD9B-2504-960F-71CAB53E5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4443">
            <a:off x="3214579" y="3067174"/>
            <a:ext cx="338592" cy="177995"/>
          </a:xfrm>
          <a:prstGeom prst="rect">
            <a:avLst/>
          </a:prstGeom>
        </p:spPr>
      </p:pic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95" y="668344"/>
            <a:ext cx="3346870" cy="22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9387" y="2350634"/>
            <a:ext cx="4687585" cy="3190875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7020869" y="4217535"/>
            <a:ext cx="2060036" cy="904875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7245339" y="788762"/>
            <a:ext cx="884342" cy="2013283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3B6C159-AF4F-C8A3-4BE5-1E85C6F5AF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247" r="27314" b="24745"/>
          <a:stretch/>
        </p:blipFill>
        <p:spPr>
          <a:xfrm rot="431672">
            <a:off x="3269164" y="3392783"/>
            <a:ext cx="183013" cy="978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BE0631B9-37E3-51B1-058E-154689E089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5497"/>
          <a:stretch/>
        </p:blipFill>
        <p:spPr>
          <a:xfrm rot="431672">
            <a:off x="3269322" y="3359252"/>
            <a:ext cx="153835" cy="22338"/>
          </a:xfrm>
          <a:prstGeom prst="rect">
            <a:avLst/>
          </a:prstGeom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53D6A8FE-5741-A823-2D32-7D187C51C9AF}"/>
              </a:ext>
            </a:extLst>
          </p:cNvPr>
          <p:cNvSpPr/>
          <p:nvPr/>
        </p:nvSpPr>
        <p:spPr>
          <a:xfrm rot="431672">
            <a:off x="3270877" y="3375115"/>
            <a:ext cx="97174" cy="978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7A7A090C-69D6-78EE-62A7-B2ACFBC3F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31672">
            <a:off x="3269177" y="3371878"/>
            <a:ext cx="109234" cy="19767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59C39F6F-638B-2C84-D689-8D72F5A4CF02}"/>
              </a:ext>
            </a:extLst>
          </p:cNvPr>
          <p:cNvGrpSpPr/>
          <p:nvPr/>
        </p:nvGrpSpPr>
        <p:grpSpPr>
          <a:xfrm>
            <a:off x="6813276" y="2119100"/>
            <a:ext cx="2423015" cy="2423015"/>
            <a:chOff x="6813276" y="2119100"/>
            <a:chExt cx="2423015" cy="2423015"/>
          </a:xfrm>
        </p:grpSpPr>
        <p:pic>
          <p:nvPicPr>
            <p:cNvPr id="54" name="Grafik 53" descr="Monitor mit einfarbiger Füllung">
              <a:extLst>
                <a:ext uri="{FF2B5EF4-FFF2-40B4-BE49-F238E27FC236}">
                  <a16:creationId xmlns:a16="http://schemas.microsoft.com/office/drawing/2014/main" id="{6C31E9E8-D52E-740E-85F1-96F66F0E5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13276" y="2119100"/>
              <a:ext cx="2423015" cy="2423015"/>
            </a:xfrm>
            <a:prstGeom prst="rect">
              <a:avLst/>
            </a:prstGeom>
          </p:spPr>
        </p:pic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0FDC85E1-AEB8-F264-352C-5A45369B0A5B}"/>
                </a:ext>
              </a:extLst>
            </p:cNvPr>
            <p:cNvSpPr/>
            <p:nvPr/>
          </p:nvSpPr>
          <p:spPr>
            <a:xfrm>
              <a:off x="7157175" y="2617505"/>
              <a:ext cx="1745120" cy="1137002"/>
            </a:xfrm>
            <a:prstGeom prst="rect">
              <a:avLst/>
            </a:prstGeom>
            <a:solidFill>
              <a:srgbClr val="00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56" name="Grafik 55">
            <a:extLst>
              <a:ext uri="{FF2B5EF4-FFF2-40B4-BE49-F238E27FC236}">
                <a16:creationId xmlns:a16="http://schemas.microsoft.com/office/drawing/2014/main" id="{772F3FBC-64AA-48BC-BB12-79BADFE554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9609" y="2617505"/>
            <a:ext cx="1090349" cy="334395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25146525-6D65-C35A-FB36-4A048ABF316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514" t="15052" r="-451" b="55826"/>
          <a:stretch/>
        </p:blipFill>
        <p:spPr>
          <a:xfrm>
            <a:off x="7121689" y="2981496"/>
            <a:ext cx="1833978" cy="459839"/>
          </a:xfrm>
          <a:prstGeom prst="rect">
            <a:avLst/>
          </a:prstGeom>
        </p:spPr>
      </p:pic>
      <p:pic>
        <p:nvPicPr>
          <p:cNvPr id="58" name="Grafik 57" descr="Ein Bild, das rot enthält.&#10;&#10;Automatisch generierte Beschreibung">
            <a:extLst>
              <a:ext uri="{FF2B5EF4-FFF2-40B4-BE49-F238E27FC236}">
                <a16:creationId xmlns:a16="http://schemas.microsoft.com/office/drawing/2014/main" id="{0D53EF53-DE76-27DA-6520-C16F93C43E7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949" y="3869361"/>
            <a:ext cx="620008" cy="35126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BC57864A-528E-DA51-BDD9-E46948141B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8734" y="3195545"/>
            <a:ext cx="808832" cy="270125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386AF740-F5BE-C58E-5B6D-8C98D473B21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00" y="2954954"/>
            <a:ext cx="387008" cy="513770"/>
          </a:xfrm>
          <a:prstGeom prst="rect">
            <a:avLst/>
          </a:prstGeom>
        </p:spPr>
      </p:pic>
      <p:pic>
        <p:nvPicPr>
          <p:cNvPr id="8" name="Grafik 7" descr="Ein Bild, das Text, Elektronik, Anzeige, Bilderrahmen enthält.&#10;&#10;Automatisch generierte Beschreibung">
            <a:extLst>
              <a:ext uri="{FF2B5EF4-FFF2-40B4-BE49-F238E27FC236}">
                <a16:creationId xmlns:a16="http://schemas.microsoft.com/office/drawing/2014/main" id="{927CFACD-4DB9-2524-BE52-A2EA55C936B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63" y="2971709"/>
            <a:ext cx="547171" cy="5430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9A54EDE3-A118-79DE-EF12-AFCAD2A64D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93012" y="1096511"/>
            <a:ext cx="830859" cy="1119338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D3870CA8-1BC9-8D02-6420-3D77F2BD11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82511" y="2114924"/>
            <a:ext cx="336638" cy="31915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B710F70-48A7-DD8F-C1A2-9A17E0892CF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81877" y="2302908"/>
            <a:ext cx="249200" cy="23827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02107123-1FE2-E506-49FB-BC1FDC08A31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28129" y="2450124"/>
            <a:ext cx="334452" cy="31915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81E4136-9D05-B8CE-328C-F75F970BB74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93611" y="2458631"/>
            <a:ext cx="312593" cy="295105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9A1C86C9-0E19-60E2-959B-ED12E650082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20805" y="2111277"/>
            <a:ext cx="297291" cy="297291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180C061C-B2C9-090E-6EBF-EA073CC91C0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12600" y="1955478"/>
            <a:ext cx="277617" cy="277617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590095D6-3E54-645B-568C-42BB935331F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99237" y="1827721"/>
            <a:ext cx="336638" cy="334452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1ED8CC7F-30B5-0A36-B40C-9F4A0A8C500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95124" y="1719516"/>
            <a:ext cx="277617" cy="275431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F248D919-86CD-23D9-957A-365C92675A8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79066" y="1517869"/>
            <a:ext cx="281989" cy="244828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B9B0AB40-0479-7D5E-B5C4-E6374A30B11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509592" y="1555821"/>
            <a:ext cx="277617" cy="275431"/>
          </a:xfrm>
          <a:prstGeom prst="rect">
            <a:avLst/>
          </a:prstGeom>
        </p:spPr>
      </p:pic>
      <p:pic>
        <p:nvPicPr>
          <p:cNvPr id="61" name="Picture 2" descr="4 farbige Magnete - Stockfoto #8494329 | Bildagentur PantherMedia">
            <a:extLst>
              <a:ext uri="{FF2B5EF4-FFF2-40B4-BE49-F238E27FC236}">
                <a16:creationId xmlns:a16="http://schemas.microsoft.com/office/drawing/2014/main" id="{807B2EF0-A3C8-1A11-033B-17537FBB9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3" t="49654"/>
          <a:stretch/>
        </p:blipFill>
        <p:spPr bwMode="auto">
          <a:xfrm>
            <a:off x="8420738" y="1181170"/>
            <a:ext cx="169224" cy="16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B5ECE9EA-1C49-042F-0CB1-ACF07ABE602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288074" y="995981"/>
            <a:ext cx="519492" cy="21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5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154">
        <p159:morph option="byObject"/>
      </p:transition>
    </mc:Choice>
    <mc:Fallback xmlns="">
      <p:transition spd="slow" advTm="4154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95" y="807734"/>
            <a:ext cx="8310596" cy="559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5418907" y="1106743"/>
            <a:ext cx="2195905" cy="4999173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305B024-80C6-6E10-9CF9-DD548A868E37}"/>
              </a:ext>
            </a:extLst>
          </p:cNvPr>
          <p:cNvGrpSpPr/>
          <p:nvPr/>
        </p:nvGrpSpPr>
        <p:grpSpPr>
          <a:xfrm>
            <a:off x="5664838" y="11596199"/>
            <a:ext cx="4990527" cy="2192099"/>
            <a:chOff x="2516863" y="905346"/>
            <a:chExt cx="3874884" cy="1702051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6ED6080A-3678-A31B-B9FD-E0B97163F49A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15C355A7-4B08-D9E3-D022-9AA3DB60D125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A60AB689-E41D-C18A-D260-C3BBECFDB4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5E59A89D-F373-9918-AA03-FBFC0FFA498B}"/>
              </a:ext>
            </a:extLst>
          </p:cNvPr>
          <p:cNvGrpSpPr/>
          <p:nvPr/>
        </p:nvGrpSpPr>
        <p:grpSpPr>
          <a:xfrm>
            <a:off x="5161935" y="6512649"/>
            <a:ext cx="5869859" cy="5869859"/>
            <a:chOff x="6813276" y="2119100"/>
            <a:chExt cx="2423015" cy="2423015"/>
          </a:xfrm>
        </p:grpSpPr>
        <p:pic>
          <p:nvPicPr>
            <p:cNvPr id="39" name="Grafik 38" descr="Monitor mit einfarbiger Füllung">
              <a:extLst>
                <a:ext uri="{FF2B5EF4-FFF2-40B4-BE49-F238E27FC236}">
                  <a16:creationId xmlns:a16="http://schemas.microsoft.com/office/drawing/2014/main" id="{9F3A3248-1BFC-20E7-3CDD-07CA7D9FC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13276" y="2119100"/>
              <a:ext cx="2423015" cy="2423015"/>
            </a:xfrm>
            <a:prstGeom prst="rect">
              <a:avLst/>
            </a:prstGeom>
          </p:spPr>
        </p:pic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CB61A859-1D18-C45D-6DF2-AEF2FC09C8B4}"/>
                </a:ext>
              </a:extLst>
            </p:cNvPr>
            <p:cNvSpPr/>
            <p:nvPr/>
          </p:nvSpPr>
          <p:spPr>
            <a:xfrm>
              <a:off x="7157175" y="2617505"/>
              <a:ext cx="1745120" cy="1137002"/>
            </a:xfrm>
            <a:prstGeom prst="rect">
              <a:avLst/>
            </a:prstGeom>
            <a:solidFill>
              <a:srgbClr val="00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41" name="Grafik 40">
            <a:extLst>
              <a:ext uri="{FF2B5EF4-FFF2-40B4-BE49-F238E27FC236}">
                <a16:creationId xmlns:a16="http://schemas.microsoft.com/office/drawing/2014/main" id="{86B51340-19DD-8BD5-AE9C-7B9BFE261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156" y="7720057"/>
            <a:ext cx="2641418" cy="810086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E1D9C715-96A7-0B4C-6700-AF315635F3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514" t="15052" r="-451" b="55826"/>
          <a:stretch/>
        </p:blipFill>
        <p:spPr>
          <a:xfrm>
            <a:off x="5909079" y="8601841"/>
            <a:ext cx="4442891" cy="1113980"/>
          </a:xfrm>
          <a:prstGeom prst="rect">
            <a:avLst/>
          </a:prstGeom>
        </p:spPr>
      </p:pic>
      <p:pic>
        <p:nvPicPr>
          <p:cNvPr id="43" name="Grafik 42" descr="Ein Bild, das rot enthält.&#10;&#10;Automatisch generierte Beschreibung">
            <a:extLst>
              <a:ext uri="{FF2B5EF4-FFF2-40B4-BE49-F238E27FC236}">
                <a16:creationId xmlns:a16="http://schemas.microsoft.com/office/drawing/2014/main" id="{5C48F7D5-BF7B-3222-2D68-32251A0FB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326" y="10752732"/>
            <a:ext cx="1501996" cy="850943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A6D57EFB-7370-FD65-F173-7CFA8482D0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3758" y="9120384"/>
            <a:ext cx="1959431" cy="65439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894C382B-75D3-0FF8-C531-9AA4F68099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29503" y="1950384"/>
            <a:ext cx="1969611" cy="2653471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86C3A7CD-8638-7ADC-2DE0-77E0F27B7D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38223">
            <a:off x="-7224651" y="6918318"/>
            <a:ext cx="1907543" cy="1154143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C3CC1418-BF26-F63A-2418-691C94EDB3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84443">
            <a:off x="-7187544" y="6982389"/>
            <a:ext cx="1027091" cy="678231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9F8510DE-6249-C09F-4314-B950D3C11F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84443">
            <a:off x="-6980566" y="7140608"/>
            <a:ext cx="788411" cy="414461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444D8555-2116-92FD-1CD9-5B32793AE3E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1253808" y="5472146"/>
            <a:ext cx="10915034" cy="7429947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0583A4F5-6274-1637-E154-0D040529C05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6247" r="27314" b="24745"/>
          <a:stretch/>
        </p:blipFill>
        <p:spPr>
          <a:xfrm rot="431672">
            <a:off x="-6853465" y="7898788"/>
            <a:ext cx="426145" cy="22784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0FBBD542-8AA6-B3A8-81EF-94FA266E050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5497"/>
          <a:stretch/>
        </p:blipFill>
        <p:spPr>
          <a:xfrm rot="431672">
            <a:off x="-6853097" y="7820711"/>
            <a:ext cx="358205" cy="52014"/>
          </a:xfrm>
          <a:prstGeom prst="rect">
            <a:avLst/>
          </a:prstGeom>
        </p:spPr>
      </p:pic>
      <p:sp>
        <p:nvSpPr>
          <p:cNvPr id="52" name="Rechteck 51">
            <a:extLst>
              <a:ext uri="{FF2B5EF4-FFF2-40B4-BE49-F238E27FC236}">
                <a16:creationId xmlns:a16="http://schemas.microsoft.com/office/drawing/2014/main" id="{BD79323D-22A3-B469-4983-E5DC4A00160C}"/>
              </a:ext>
            </a:extLst>
          </p:cNvPr>
          <p:cNvSpPr/>
          <p:nvPr/>
        </p:nvSpPr>
        <p:spPr>
          <a:xfrm rot="431672">
            <a:off x="-6849477" y="7857648"/>
            <a:ext cx="226269" cy="2278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392756FF-16BB-1E4D-B930-9E43C92039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431672">
            <a:off x="-6853435" y="7850111"/>
            <a:ext cx="254351" cy="46027"/>
          </a:xfrm>
          <a:prstGeom prst="rect">
            <a:avLst/>
          </a:prstGeom>
        </p:spPr>
      </p:pic>
      <p:pic>
        <p:nvPicPr>
          <p:cNvPr id="54" name="Grafik 53" descr="Ein Bild, das Text enthält.&#10;&#10;Automatisch generierte Beschreibung">
            <a:extLst>
              <a:ext uri="{FF2B5EF4-FFF2-40B4-BE49-F238E27FC236}">
                <a16:creationId xmlns:a16="http://schemas.microsoft.com/office/drawing/2014/main" id="{0DCC2274-1A4C-31E1-721B-D5EB942361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3841" y="6879304"/>
            <a:ext cx="901147" cy="1196313"/>
          </a:xfrm>
          <a:prstGeom prst="rect">
            <a:avLst/>
          </a:prstGeom>
        </p:spPr>
      </p:pic>
      <p:pic>
        <p:nvPicPr>
          <p:cNvPr id="55" name="Grafik 54" descr="Ein Bild, das Text, Elektronik, Anzeige, Bilderrahmen enthält.&#10;&#10;Automatisch generierte Beschreibung">
            <a:extLst>
              <a:ext uri="{FF2B5EF4-FFF2-40B4-BE49-F238E27FC236}">
                <a16:creationId xmlns:a16="http://schemas.microsoft.com/office/drawing/2014/main" id="{A85A6571-FD38-6CDD-2BF5-D61AE80FB30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7550" y="6918318"/>
            <a:ext cx="1274087" cy="126441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60C2B07-02EE-D23F-EE8C-29AF676A1A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21393" y="4356457"/>
            <a:ext cx="938865" cy="89009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FC7F5E4-1AEC-E388-FBEB-CBB264D7431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61836" y="4880734"/>
            <a:ext cx="695004" cy="6645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F4FBE9B-AE24-60BB-532C-A76FB9754D8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69724" y="5291311"/>
            <a:ext cx="932769" cy="89009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326423B-5D4D-D385-6347-B0C06C6CC18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36774" y="5315039"/>
            <a:ext cx="871804" cy="82303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2C4A65E-D2F5-BEDF-9774-F9CA902997E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633723" y="4346288"/>
            <a:ext cx="829128" cy="82912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B154A17-BD38-EFAB-9597-5537D50CC6A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68627" y="3911771"/>
            <a:ext cx="774259" cy="7742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C67F290-54C0-2384-4941-4676552D9D7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89146" y="3555466"/>
            <a:ext cx="938865" cy="93276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67E6696-C359-CE6F-E61B-716F64BC346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62099" y="3253687"/>
            <a:ext cx="774259" cy="76816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9311720-3BFC-ADCB-F042-19AA238BA46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796209" y="2691305"/>
            <a:ext cx="786452" cy="68281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D9FED39-616B-34AD-F700-80AF462A98D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439132" y="2797151"/>
            <a:ext cx="774259" cy="768163"/>
          </a:xfrm>
          <a:prstGeom prst="rect">
            <a:avLst/>
          </a:prstGeom>
        </p:spPr>
      </p:pic>
      <p:pic>
        <p:nvPicPr>
          <p:cNvPr id="68" name="Picture 2" descr="4 farbige Magnete - Stockfoto #8494329 | Bildagentur PantherMedia">
            <a:extLst>
              <a:ext uri="{FF2B5EF4-FFF2-40B4-BE49-F238E27FC236}">
                <a16:creationId xmlns:a16="http://schemas.microsoft.com/office/drawing/2014/main" id="{2609585E-15F1-CA17-6FB5-72029D0AD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3" t="49654"/>
          <a:stretch/>
        </p:blipFill>
        <p:spPr bwMode="auto">
          <a:xfrm>
            <a:off x="8137396" y="2170249"/>
            <a:ext cx="560035" cy="5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734B74F3-79D4-0CEE-8ADB-EE387B7CB8F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698353" y="1557379"/>
            <a:ext cx="171922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26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360">
        <p159:morph option="byObject"/>
      </p:transition>
    </mc:Choice>
    <mc:Fallback xmlns="">
      <p:transition spd="slow" advTm="113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22864 -0.546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-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7CFE6779-8154-934F-4203-BF28A5B1F77C}"/>
              </a:ext>
            </a:extLst>
          </p:cNvPr>
          <p:cNvSpPr txBox="1"/>
          <p:nvPr/>
        </p:nvSpPr>
        <p:spPr>
          <a:xfrm>
            <a:off x="1261016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Ihr werdet wie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Hacker denken lernen.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7825298-3CCF-C01F-8CD1-08F74C2B26BF}"/>
              </a:ext>
            </a:extLst>
          </p:cNvPr>
          <p:cNvGrpSpPr/>
          <p:nvPr/>
        </p:nvGrpSpPr>
        <p:grpSpPr>
          <a:xfrm>
            <a:off x="1261016" y="3151363"/>
            <a:ext cx="4311269" cy="1234520"/>
            <a:chOff x="1261016" y="3151363"/>
            <a:chExt cx="4311269" cy="1234520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805947C-0BFE-971B-A38A-EA98443D5351}"/>
                </a:ext>
              </a:extLst>
            </p:cNvPr>
            <p:cNvSpPr txBox="1"/>
            <p:nvPr/>
          </p:nvSpPr>
          <p:spPr>
            <a:xfrm>
              <a:off x="1261016" y="3151363"/>
              <a:ext cx="4311269" cy="5410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CH" sz="1600">
                  <a:solidFill>
                    <a:srgbClr val="DA2323"/>
                  </a:solidFill>
                </a:rPr>
                <a:t>Wie gross ist der Anteil an KMU in der Schweiz, </a:t>
              </a:r>
              <a:br>
                <a:rPr lang="de-CH" sz="1600">
                  <a:solidFill>
                    <a:srgbClr val="DA2323"/>
                  </a:solidFill>
                </a:rPr>
              </a:br>
              <a:r>
                <a:rPr lang="de-CH" sz="1600">
                  <a:solidFill>
                    <a:srgbClr val="DA2323"/>
                  </a:solidFill>
                </a:rPr>
                <a:t>die letztes Jahr angegriffen wurden?</a:t>
              </a:r>
            </a:p>
          </p:txBody>
        </p:sp>
        <p:cxnSp>
          <p:nvCxnSpPr>
            <p:cNvPr id="3" name="Gerader Verbinder 2">
              <a:extLst>
                <a:ext uri="{FF2B5EF4-FFF2-40B4-BE49-F238E27FC236}">
                  <a16:creationId xmlns:a16="http://schemas.microsoft.com/office/drawing/2014/main" id="{39E89688-FD9B-4D89-32FB-614F415EAEC9}"/>
                </a:ext>
              </a:extLst>
            </p:cNvPr>
            <p:cNvCxnSpPr>
              <a:cxnSpLocks/>
            </p:cNvCxnSpPr>
            <p:nvPr/>
          </p:nvCxnSpPr>
          <p:spPr>
            <a:xfrm>
              <a:off x="1300032" y="4385883"/>
              <a:ext cx="404037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E8185466-FE48-ECC5-3988-9A86D87A1B7F}"/>
              </a:ext>
            </a:extLst>
          </p:cNvPr>
          <p:cNvSpPr/>
          <p:nvPr/>
        </p:nvSpPr>
        <p:spPr>
          <a:xfrm>
            <a:off x="2130510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FEDCDC4-4E64-CB4C-5AB9-0A211953C40B}"/>
              </a:ext>
            </a:extLst>
          </p:cNvPr>
          <p:cNvSpPr txBox="1"/>
          <p:nvPr/>
        </p:nvSpPr>
        <p:spPr>
          <a:xfrm>
            <a:off x="1132378" y="1035493"/>
            <a:ext cx="9105745" cy="841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3200">
                <a:solidFill>
                  <a:srgbClr val="DA2323"/>
                </a:solidFill>
              </a:rPr>
              <a:t>Willkommen im </a:t>
            </a:r>
            <a:r>
              <a:rPr lang="en-GB" sz="3200">
                <a:solidFill>
                  <a:srgbClr val="DA2323"/>
                </a:solidFill>
              </a:rPr>
              <a:t>Cyber-Playground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A9435AD-65DE-4D10-92A5-704F2BEA8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08486" y="2905125"/>
            <a:ext cx="2841670" cy="281196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D293B2C-7E56-62AD-1A6D-7028B12DA47F}"/>
              </a:ext>
            </a:extLst>
          </p:cNvPr>
          <p:cNvSpPr txBox="1"/>
          <p:nvPr/>
        </p:nvSpPr>
        <p:spPr>
          <a:xfrm>
            <a:off x="-3643286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Wie hoch ist unser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aktueller Fitness-Score? </a:t>
            </a:r>
          </a:p>
        </p:txBody>
      </p:sp>
      <p:sp>
        <p:nvSpPr>
          <p:cNvPr id="21" name="Gleichschenkliges Dreieck 20">
            <a:extLst>
              <a:ext uri="{FF2B5EF4-FFF2-40B4-BE49-F238E27FC236}">
                <a16:creationId xmlns:a16="http://schemas.microsoft.com/office/drawing/2014/main" id="{5346BA83-9805-8021-2227-171D2A9D5291}"/>
              </a:ext>
            </a:extLst>
          </p:cNvPr>
          <p:cNvSpPr/>
          <p:nvPr/>
        </p:nvSpPr>
        <p:spPr>
          <a:xfrm rot="5400000">
            <a:off x="1080393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3F8A1024-5844-EC07-954D-1E0F5401C0C2}"/>
              </a:ext>
            </a:extLst>
          </p:cNvPr>
          <p:cNvSpPr/>
          <p:nvPr/>
        </p:nvSpPr>
        <p:spPr>
          <a:xfrm rot="16200000">
            <a:off x="40634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67C21E0-EEA6-AE45-9B34-6F858FD73D6C}"/>
              </a:ext>
            </a:extLst>
          </p:cNvPr>
          <p:cNvSpPr txBox="1"/>
          <p:nvPr/>
        </p:nvSpPr>
        <p:spPr>
          <a:xfrm>
            <a:off x="2121840" y="3964450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22%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8BF5AB3C-27AA-D065-618C-F969A32B25B3}"/>
              </a:ext>
            </a:extLst>
          </p:cNvPr>
          <p:cNvCxnSpPr/>
          <p:nvPr/>
        </p:nvCxnSpPr>
        <p:spPr>
          <a:xfrm flipV="1">
            <a:off x="2948339" y="4298894"/>
            <a:ext cx="0" cy="17397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4B63E19F-10EA-68FE-E578-97C2B75F9526}"/>
              </a:ext>
            </a:extLst>
          </p:cNvPr>
          <p:cNvSpPr txBox="1"/>
          <p:nvPr/>
        </p:nvSpPr>
        <p:spPr>
          <a:xfrm>
            <a:off x="2867755" y="4472872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548235"/>
                </a:solidFill>
              </a:rPr>
              <a:t>31%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B918A98-1B4C-ED20-B916-5B8733F0DB5E}"/>
              </a:ext>
            </a:extLst>
          </p:cNvPr>
          <p:cNvGrpSpPr/>
          <p:nvPr/>
        </p:nvGrpSpPr>
        <p:grpSpPr>
          <a:xfrm>
            <a:off x="5894488" y="3151363"/>
            <a:ext cx="4311269" cy="1234520"/>
            <a:chOff x="5894488" y="3151363"/>
            <a:chExt cx="4311269" cy="1234520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406E4133-A1FF-9FF8-A928-EC029D3CE936}"/>
                </a:ext>
              </a:extLst>
            </p:cNvPr>
            <p:cNvSpPr txBox="1"/>
            <p:nvPr/>
          </p:nvSpPr>
          <p:spPr>
            <a:xfrm>
              <a:off x="5894488" y="3151363"/>
              <a:ext cx="4311269" cy="5410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CH" sz="1600">
                  <a:solidFill>
                    <a:srgbClr val="DA2323"/>
                  </a:solidFill>
                </a:rPr>
                <a:t>Wie gross ist der Anteil der KMU, die Cyber-sicherheit als wichtig oder sehr wichtig erachten?</a:t>
              </a: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3BD7C90E-22B9-DE60-DD7D-94B9544E6E2B}"/>
                </a:ext>
              </a:extLst>
            </p:cNvPr>
            <p:cNvCxnSpPr/>
            <p:nvPr/>
          </p:nvCxnSpPr>
          <p:spPr>
            <a:xfrm>
              <a:off x="5933504" y="4385883"/>
              <a:ext cx="4039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Ellipse 28">
            <a:extLst>
              <a:ext uri="{FF2B5EF4-FFF2-40B4-BE49-F238E27FC236}">
                <a16:creationId xmlns:a16="http://schemas.microsoft.com/office/drawing/2014/main" id="{75E60397-A8C2-98AA-0816-6AA26B9FA5C0}"/>
              </a:ext>
            </a:extLst>
          </p:cNvPr>
          <p:cNvSpPr/>
          <p:nvPr/>
        </p:nvSpPr>
        <p:spPr>
          <a:xfrm>
            <a:off x="5853043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EC005C3-D67E-1054-B54E-7B47F63526AB}"/>
              </a:ext>
            </a:extLst>
          </p:cNvPr>
          <p:cNvGrpSpPr/>
          <p:nvPr/>
        </p:nvGrpSpPr>
        <p:grpSpPr>
          <a:xfrm>
            <a:off x="5844373" y="1921374"/>
            <a:ext cx="4361384" cy="2305905"/>
            <a:chOff x="5844373" y="1921374"/>
            <a:chExt cx="4361384" cy="2305905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38E24D8E-D51F-170A-D8C1-392BE7CA05AC}"/>
                </a:ext>
              </a:extLst>
            </p:cNvPr>
            <p:cNvSpPr txBox="1"/>
            <p:nvPr/>
          </p:nvSpPr>
          <p:spPr>
            <a:xfrm>
              <a:off x="5894488" y="1921374"/>
              <a:ext cx="4311269" cy="8116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de-CH" sz="2400">
                  <a:solidFill>
                    <a:srgbClr val="DA2323"/>
                  </a:solidFill>
                </a:rPr>
                <a:t>Ihr werdet gemeinsam </a:t>
              </a:r>
              <a:br>
                <a:rPr lang="de-CH" sz="2400">
                  <a:solidFill>
                    <a:srgbClr val="DA2323"/>
                  </a:solidFill>
                </a:rPr>
              </a:br>
              <a:r>
                <a:rPr lang="de-CH" sz="2400">
                  <a:solidFill>
                    <a:srgbClr val="DA2323"/>
                  </a:solidFill>
                </a:rPr>
                <a:t>Angriffe abwehren.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052F31E0-A90F-645F-055A-E59A9072A623}"/>
                </a:ext>
              </a:extLst>
            </p:cNvPr>
            <p:cNvSpPr txBox="1"/>
            <p:nvPr/>
          </p:nvSpPr>
          <p:spPr>
            <a:xfrm>
              <a:off x="5844373" y="3964450"/>
              <a:ext cx="564816" cy="2628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CH" sz="1600">
                  <a:solidFill>
                    <a:srgbClr val="DA2323"/>
                  </a:solidFill>
                </a:rPr>
                <a:t>0%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2096B2B-BA79-91AD-7CB8-98AB4A493750}"/>
              </a:ext>
            </a:extLst>
          </p:cNvPr>
          <p:cNvGrpSpPr/>
          <p:nvPr/>
        </p:nvGrpSpPr>
        <p:grpSpPr>
          <a:xfrm>
            <a:off x="7379936" y="4831058"/>
            <a:ext cx="1229990" cy="347956"/>
            <a:chOff x="7379936" y="4831058"/>
            <a:chExt cx="1229990" cy="347956"/>
          </a:xfrm>
        </p:grpSpPr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2128661C-6845-F735-A5B9-BF7B3845C2E8}"/>
                </a:ext>
              </a:extLst>
            </p:cNvPr>
            <p:cNvSpPr/>
            <p:nvPr/>
          </p:nvSpPr>
          <p:spPr>
            <a:xfrm>
              <a:off x="7379936" y="4831058"/>
              <a:ext cx="1229990" cy="347956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/>
                <a:t>Antworten</a:t>
              </a:r>
            </a:p>
          </p:txBody>
        </p: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A42476EF-5B72-6B16-2D05-6ACC852092E5}"/>
                </a:ext>
              </a:extLst>
            </p:cNvPr>
            <p:cNvCxnSpPr/>
            <p:nvPr/>
          </p:nvCxnSpPr>
          <p:spPr>
            <a:xfrm>
              <a:off x="7599509" y="4887045"/>
              <a:ext cx="169049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34738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fik 44">
            <a:extLst>
              <a:ext uri="{FF2B5EF4-FFF2-40B4-BE49-F238E27FC236}">
                <a16:creationId xmlns:a16="http://schemas.microsoft.com/office/drawing/2014/main" id="{894C382B-75D3-0FF8-C531-9AA4F6809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9503" y="1950384"/>
            <a:ext cx="1969611" cy="2653471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86C3A7CD-8638-7ADC-2DE0-77E0F27B7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8223">
            <a:off x="-7224651" y="6918318"/>
            <a:ext cx="1907543" cy="1154143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C3CC1418-BF26-F63A-2418-691C94EDB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4443">
            <a:off x="-7187544" y="6982389"/>
            <a:ext cx="1027091" cy="678231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9F8510DE-6249-C09F-4314-B950D3C11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4443">
            <a:off x="-6980566" y="7140608"/>
            <a:ext cx="788411" cy="414461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444D8555-2116-92FD-1CD9-5B32793AE3E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1253808" y="5472146"/>
            <a:ext cx="10915034" cy="7429947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0583A4F5-6274-1637-E154-0D040529C0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247" r="27314" b="24745"/>
          <a:stretch/>
        </p:blipFill>
        <p:spPr>
          <a:xfrm rot="431672">
            <a:off x="-6853465" y="7898788"/>
            <a:ext cx="426145" cy="22784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0FBBD542-8AA6-B3A8-81EF-94FA266E05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497"/>
          <a:stretch/>
        </p:blipFill>
        <p:spPr>
          <a:xfrm rot="431672">
            <a:off x="-6853097" y="7820711"/>
            <a:ext cx="358205" cy="52014"/>
          </a:xfrm>
          <a:prstGeom prst="rect">
            <a:avLst/>
          </a:prstGeom>
        </p:spPr>
      </p:pic>
      <p:sp>
        <p:nvSpPr>
          <p:cNvPr id="52" name="Rechteck 51">
            <a:extLst>
              <a:ext uri="{FF2B5EF4-FFF2-40B4-BE49-F238E27FC236}">
                <a16:creationId xmlns:a16="http://schemas.microsoft.com/office/drawing/2014/main" id="{BD79323D-22A3-B469-4983-E5DC4A00160C}"/>
              </a:ext>
            </a:extLst>
          </p:cNvPr>
          <p:cNvSpPr/>
          <p:nvPr/>
        </p:nvSpPr>
        <p:spPr>
          <a:xfrm rot="431672">
            <a:off x="-6849477" y="7857648"/>
            <a:ext cx="226269" cy="2278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392756FF-16BB-1E4D-B930-9E43C92039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31672">
            <a:off x="-6853435" y="7850111"/>
            <a:ext cx="254351" cy="46027"/>
          </a:xfrm>
          <a:prstGeom prst="rect">
            <a:avLst/>
          </a:prstGeom>
        </p:spPr>
      </p:pic>
      <p:pic>
        <p:nvPicPr>
          <p:cNvPr id="54" name="Grafik 53" descr="Ein Bild, das Text enthält.&#10;&#10;Automatisch generierte Beschreibung">
            <a:extLst>
              <a:ext uri="{FF2B5EF4-FFF2-40B4-BE49-F238E27FC236}">
                <a16:creationId xmlns:a16="http://schemas.microsoft.com/office/drawing/2014/main" id="{0DCC2274-1A4C-31E1-721B-D5EB942361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3841" y="6879304"/>
            <a:ext cx="901147" cy="1196313"/>
          </a:xfrm>
          <a:prstGeom prst="rect">
            <a:avLst/>
          </a:prstGeom>
        </p:spPr>
      </p:pic>
      <p:pic>
        <p:nvPicPr>
          <p:cNvPr id="55" name="Grafik 54" descr="Ein Bild, das Text, Elektronik, Anzeige, Bilderrahmen enthält.&#10;&#10;Automatisch generierte Beschreibung">
            <a:extLst>
              <a:ext uri="{FF2B5EF4-FFF2-40B4-BE49-F238E27FC236}">
                <a16:creationId xmlns:a16="http://schemas.microsoft.com/office/drawing/2014/main" id="{A85A6571-FD38-6CDD-2BF5-D61AE80FB3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7550" y="6918318"/>
            <a:ext cx="1274087" cy="1264410"/>
          </a:xfrm>
          <a:prstGeom prst="rect">
            <a:avLst/>
          </a:prstGeom>
        </p:spPr>
      </p:pic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1" b="49733"/>
          <a:stretch/>
        </p:blipFill>
        <p:spPr bwMode="auto">
          <a:xfrm>
            <a:off x="875747" y="48118"/>
            <a:ext cx="8048894" cy="611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-1424519" y="698173"/>
            <a:ext cx="4773967" cy="108683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60C2B07-02EE-D23F-EE8C-29AF676A1A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700000">
            <a:off x="-768200" y="6223532"/>
            <a:ext cx="2041122" cy="193509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FC7F5E4-1AEC-E388-FBEB-CBB264D743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29274" y="774373"/>
            <a:ext cx="1510961" cy="144469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F4FBE9B-AE24-60BB-532C-A76FB9754D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60787">
            <a:off x="-713768" y="6784681"/>
            <a:ext cx="2027869" cy="193509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326423B-5D4D-D385-6347-B0C06C6CC1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960600">
            <a:off x="-752419" y="5585538"/>
            <a:ext cx="1895329" cy="17892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2C4A65E-D2F5-BEDF-9774-F9CA902997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646173">
            <a:off x="-632788" y="3136151"/>
            <a:ext cx="1802550" cy="180255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B154A17-BD38-EFAB-9597-5537D50CC6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91851" y="9565882"/>
            <a:ext cx="1683264" cy="168326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C67F290-54C0-2384-4941-4676552D9D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8240026">
            <a:off x="-794355" y="8035318"/>
            <a:ext cx="2041122" cy="202786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67E6696-C359-CE6F-E61B-716F64BC346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029636">
            <a:off x="-547377" y="2034114"/>
            <a:ext cx="1683264" cy="16700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9311720-3BFC-ADCB-F042-19AA238BA46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564530" y="5892515"/>
            <a:ext cx="1709771" cy="148445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D9FED39-616B-34AD-F700-80AF462A98D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666073">
            <a:off x="-590563" y="4478026"/>
            <a:ext cx="1683264" cy="1670011"/>
          </a:xfrm>
          <a:prstGeom prst="rect">
            <a:avLst/>
          </a:prstGeom>
        </p:spPr>
      </p:pic>
      <p:pic>
        <p:nvPicPr>
          <p:cNvPr id="68" name="Picture 2" descr="4 farbige Magnete - Stockfoto #8494329 | Bildagentur PantherMedia">
            <a:extLst>
              <a:ext uri="{FF2B5EF4-FFF2-40B4-BE49-F238E27FC236}">
                <a16:creationId xmlns:a16="http://schemas.microsoft.com/office/drawing/2014/main" id="{2609585E-15F1-CA17-6FB5-72029D0AD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3" t="49654"/>
          <a:stretch/>
        </p:blipFill>
        <p:spPr bwMode="auto">
          <a:xfrm>
            <a:off x="4334836" y="3010269"/>
            <a:ext cx="1217534" cy="11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4 farbige Magnete - Stockfoto #8494329 | Bildagentur PantherMedia">
            <a:extLst>
              <a:ext uri="{FF2B5EF4-FFF2-40B4-BE49-F238E27FC236}">
                <a16:creationId xmlns:a16="http://schemas.microsoft.com/office/drawing/2014/main" id="{548AC769-9B58-E57E-CD42-A44187F2C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6" t="-2278" r="1447" b="51932"/>
          <a:stretch/>
        </p:blipFill>
        <p:spPr bwMode="auto">
          <a:xfrm>
            <a:off x="4309387" y="2944124"/>
            <a:ext cx="1217536" cy="11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734B74F3-79D4-0CEE-8ADB-EE387B7CB8F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80343" y="1677870"/>
            <a:ext cx="3737641" cy="153746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70687A7-5A06-6A75-4C87-12E8A9AA72A2}"/>
              </a:ext>
            </a:extLst>
          </p:cNvPr>
          <p:cNvSpPr/>
          <p:nvPr/>
        </p:nvSpPr>
        <p:spPr>
          <a:xfrm>
            <a:off x="0" y="48118"/>
            <a:ext cx="764809" cy="6892988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56" name="Grafik 55" descr="Filmstreifen Silhouette">
            <a:extLst>
              <a:ext uri="{FF2B5EF4-FFF2-40B4-BE49-F238E27FC236}">
                <a16:creationId xmlns:a16="http://schemas.microsoft.com/office/drawing/2014/main" id="{42D0AD50-96EC-FABF-2255-82B4B713767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r="68937"/>
          <a:stretch/>
        </p:blipFill>
        <p:spPr>
          <a:xfrm>
            <a:off x="-1885509" y="-848467"/>
            <a:ext cx="2699170" cy="8689310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305B024-80C6-6E10-9CF9-DD548A868E37}"/>
              </a:ext>
            </a:extLst>
          </p:cNvPr>
          <p:cNvGrpSpPr/>
          <p:nvPr/>
        </p:nvGrpSpPr>
        <p:grpSpPr>
          <a:xfrm>
            <a:off x="-434322" y="11454013"/>
            <a:ext cx="4990527" cy="2192099"/>
            <a:chOff x="2516863" y="905346"/>
            <a:chExt cx="3874884" cy="1702051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6ED6080A-3678-A31B-B9FD-E0B97163F49A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15C355A7-4B08-D9E3-D022-9AA3DB60D125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A60AB689-E41D-C18A-D260-C3BBECFDB4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5E59A89D-F373-9918-AA03-FBFC0FFA498B}"/>
              </a:ext>
            </a:extLst>
          </p:cNvPr>
          <p:cNvGrpSpPr/>
          <p:nvPr/>
        </p:nvGrpSpPr>
        <p:grpSpPr>
          <a:xfrm>
            <a:off x="-937225" y="6370463"/>
            <a:ext cx="5869859" cy="5869859"/>
            <a:chOff x="6813276" y="2119100"/>
            <a:chExt cx="2423015" cy="2423015"/>
          </a:xfrm>
        </p:grpSpPr>
        <p:pic>
          <p:nvPicPr>
            <p:cNvPr id="39" name="Grafik 38" descr="Monitor mit einfarbiger Füllung">
              <a:extLst>
                <a:ext uri="{FF2B5EF4-FFF2-40B4-BE49-F238E27FC236}">
                  <a16:creationId xmlns:a16="http://schemas.microsoft.com/office/drawing/2014/main" id="{9F3A3248-1BFC-20E7-3CDD-07CA7D9FC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813276" y="2119100"/>
              <a:ext cx="2423015" cy="2423015"/>
            </a:xfrm>
            <a:prstGeom prst="rect">
              <a:avLst/>
            </a:prstGeom>
          </p:spPr>
        </p:pic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CB61A859-1D18-C45D-6DF2-AEF2FC09C8B4}"/>
                </a:ext>
              </a:extLst>
            </p:cNvPr>
            <p:cNvSpPr/>
            <p:nvPr/>
          </p:nvSpPr>
          <p:spPr>
            <a:xfrm>
              <a:off x="7157175" y="2617505"/>
              <a:ext cx="1745120" cy="1137002"/>
            </a:xfrm>
            <a:prstGeom prst="rect">
              <a:avLst/>
            </a:prstGeom>
            <a:solidFill>
              <a:srgbClr val="00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41" name="Grafik 40">
            <a:extLst>
              <a:ext uri="{FF2B5EF4-FFF2-40B4-BE49-F238E27FC236}">
                <a16:creationId xmlns:a16="http://schemas.microsoft.com/office/drawing/2014/main" id="{86B51340-19DD-8BD5-AE9C-7B9BFE261D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76996" y="7577871"/>
            <a:ext cx="2641418" cy="810086"/>
          </a:xfrm>
          <a:prstGeom prst="rect">
            <a:avLst/>
          </a:prstGeom>
        </p:spPr>
      </p:pic>
      <p:pic>
        <p:nvPicPr>
          <p:cNvPr id="43" name="Grafik 42" descr="Ein Bild, das rot enthält.&#10;&#10;Automatisch generierte Beschreibung">
            <a:extLst>
              <a:ext uri="{FF2B5EF4-FFF2-40B4-BE49-F238E27FC236}">
                <a16:creationId xmlns:a16="http://schemas.microsoft.com/office/drawing/2014/main" id="{5C48F7D5-BF7B-3222-2D68-32251A0FBB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66" y="10610546"/>
            <a:ext cx="1501996" cy="850943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8822E845-092F-B8DD-EB20-83997C196C0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-194709" y="8108419"/>
            <a:ext cx="4336232" cy="190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63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877">
        <p159:morph option="byObject"/>
      </p:transition>
    </mc:Choice>
    <mc:Fallback xmlns="">
      <p:transition spd="slow" advTm="48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>
            <a:extLst>
              <a:ext uri="{FF2B5EF4-FFF2-40B4-BE49-F238E27FC236}">
                <a16:creationId xmlns:a16="http://schemas.microsoft.com/office/drawing/2014/main" id="{5A08E7C4-F968-387E-A9BC-420776887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8223">
            <a:off x="3109754" y="2971709"/>
            <a:ext cx="819216" cy="49566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84A6CC21-4E82-B7B7-4395-14C5FC087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4443">
            <a:off x="3125690" y="2999225"/>
            <a:ext cx="441096" cy="291274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57289583-DD9B-2504-960F-71CAB53E5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4443">
            <a:off x="3214579" y="3067174"/>
            <a:ext cx="338592" cy="177995"/>
          </a:xfrm>
          <a:prstGeom prst="rect">
            <a:avLst/>
          </a:prstGeom>
        </p:spPr>
      </p:pic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95" y="668344"/>
            <a:ext cx="3346870" cy="22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9387" y="2350634"/>
            <a:ext cx="4687585" cy="319087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7245339" y="788762"/>
            <a:ext cx="884342" cy="2013283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3B6C159-AF4F-C8A3-4BE5-1E85C6F5AF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247" r="27314" b="24745"/>
          <a:stretch/>
        </p:blipFill>
        <p:spPr>
          <a:xfrm rot="431672">
            <a:off x="3269164" y="3392783"/>
            <a:ext cx="183013" cy="978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BE0631B9-37E3-51B1-058E-154689E089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5497"/>
          <a:stretch/>
        </p:blipFill>
        <p:spPr>
          <a:xfrm rot="431672">
            <a:off x="3269322" y="3359252"/>
            <a:ext cx="153835" cy="22338"/>
          </a:xfrm>
          <a:prstGeom prst="rect">
            <a:avLst/>
          </a:prstGeom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53D6A8FE-5741-A823-2D32-7D187C51C9AF}"/>
              </a:ext>
            </a:extLst>
          </p:cNvPr>
          <p:cNvSpPr/>
          <p:nvPr/>
        </p:nvSpPr>
        <p:spPr>
          <a:xfrm rot="431672">
            <a:off x="3270877" y="3375115"/>
            <a:ext cx="97174" cy="978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7A7A090C-69D6-78EE-62A7-B2ACFBC3F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31672">
            <a:off x="3269177" y="3371878"/>
            <a:ext cx="109234" cy="19767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386AF740-F5BE-C58E-5B6D-8C98D473B2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00" y="2954954"/>
            <a:ext cx="387008" cy="513770"/>
          </a:xfrm>
          <a:prstGeom prst="rect">
            <a:avLst/>
          </a:prstGeom>
        </p:spPr>
      </p:pic>
      <p:pic>
        <p:nvPicPr>
          <p:cNvPr id="8" name="Grafik 7" descr="Ein Bild, das Text, Elektronik, Anzeige, Bilderrahmen enthält.&#10;&#10;Automatisch generierte Beschreibung">
            <a:extLst>
              <a:ext uri="{FF2B5EF4-FFF2-40B4-BE49-F238E27FC236}">
                <a16:creationId xmlns:a16="http://schemas.microsoft.com/office/drawing/2014/main" id="{927CFACD-4DB9-2524-BE52-A2EA55C936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63" y="2971709"/>
            <a:ext cx="547171" cy="543015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D3870CA8-1BC9-8D02-6420-3D77F2BD11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717935">
            <a:off x="7535981" y="1967478"/>
            <a:ext cx="336638" cy="31915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B710F70-48A7-DD8F-C1A2-9A17E0892C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62910" y="822155"/>
            <a:ext cx="249200" cy="23827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9A1C86C9-0E19-60E2-959B-ED12E65008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49832">
            <a:off x="7543161" y="1259954"/>
            <a:ext cx="297291" cy="297291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590095D6-3E54-645B-568C-42BB935331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00000">
            <a:off x="7534215" y="2189635"/>
            <a:ext cx="336638" cy="334452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1ED8CC7F-30B5-0A36-B40C-9F4A0A8C50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06478">
            <a:off x="7552848" y="1031868"/>
            <a:ext cx="277617" cy="275431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F248D919-86CD-23D9-957A-365C92675A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59346" y="1765172"/>
            <a:ext cx="281989" cy="244828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B9B0AB40-0479-7D5E-B5C4-E6374A30B1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34352">
            <a:off x="7552392" y="1492878"/>
            <a:ext cx="277617" cy="275431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B5ECE9EA-1C49-042F-0CB1-ACF07ABE602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88074" y="995981"/>
            <a:ext cx="519492" cy="213692"/>
          </a:xfrm>
          <a:prstGeom prst="rect">
            <a:avLst/>
          </a:prstGeom>
        </p:spPr>
      </p:pic>
      <p:pic>
        <p:nvPicPr>
          <p:cNvPr id="64" name="Picture 2" descr="4 farbige Magnete - Stockfoto #8494329 | Bildagentur PantherMedia">
            <a:extLst>
              <a:ext uri="{FF2B5EF4-FFF2-40B4-BE49-F238E27FC236}">
                <a16:creationId xmlns:a16="http://schemas.microsoft.com/office/drawing/2014/main" id="{20506C65-EEBC-A487-61B9-3B316DC7F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6" t="-2278" r="1447" b="51932"/>
          <a:stretch/>
        </p:blipFill>
        <p:spPr bwMode="auto">
          <a:xfrm>
            <a:off x="8393575" y="1169583"/>
            <a:ext cx="168169" cy="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7020869" y="4217535"/>
            <a:ext cx="2060036" cy="904875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59C39F6F-638B-2C84-D689-8D72F5A4CF02}"/>
              </a:ext>
            </a:extLst>
          </p:cNvPr>
          <p:cNvGrpSpPr/>
          <p:nvPr/>
        </p:nvGrpSpPr>
        <p:grpSpPr>
          <a:xfrm>
            <a:off x="6813276" y="2119100"/>
            <a:ext cx="2423015" cy="2423015"/>
            <a:chOff x="6813276" y="2119100"/>
            <a:chExt cx="2423015" cy="2423015"/>
          </a:xfrm>
        </p:grpSpPr>
        <p:pic>
          <p:nvPicPr>
            <p:cNvPr id="54" name="Grafik 53" descr="Monitor mit einfarbiger Füllung">
              <a:extLst>
                <a:ext uri="{FF2B5EF4-FFF2-40B4-BE49-F238E27FC236}">
                  <a16:creationId xmlns:a16="http://schemas.microsoft.com/office/drawing/2014/main" id="{6C31E9E8-D52E-740E-85F1-96F66F0E5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813276" y="2119100"/>
              <a:ext cx="2423015" cy="2423015"/>
            </a:xfrm>
            <a:prstGeom prst="rect">
              <a:avLst/>
            </a:prstGeom>
          </p:spPr>
        </p:pic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0FDC85E1-AEB8-F264-352C-5A45369B0A5B}"/>
                </a:ext>
              </a:extLst>
            </p:cNvPr>
            <p:cNvSpPr/>
            <p:nvPr/>
          </p:nvSpPr>
          <p:spPr>
            <a:xfrm>
              <a:off x="7157175" y="2617505"/>
              <a:ext cx="1745120" cy="1137002"/>
            </a:xfrm>
            <a:prstGeom prst="rect">
              <a:avLst/>
            </a:prstGeom>
            <a:solidFill>
              <a:srgbClr val="00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56" name="Grafik 55">
            <a:extLst>
              <a:ext uri="{FF2B5EF4-FFF2-40B4-BE49-F238E27FC236}">
                <a16:creationId xmlns:a16="http://schemas.microsoft.com/office/drawing/2014/main" id="{772F3FBC-64AA-48BC-BB12-79BADFE5541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79609" y="2617505"/>
            <a:ext cx="1090349" cy="334395"/>
          </a:xfrm>
          <a:prstGeom prst="rect">
            <a:avLst/>
          </a:prstGeom>
        </p:spPr>
      </p:pic>
      <p:pic>
        <p:nvPicPr>
          <p:cNvPr id="58" name="Grafik 57" descr="Ein Bild, das rot enthält.&#10;&#10;Automatisch generierte Beschreibung">
            <a:extLst>
              <a:ext uri="{FF2B5EF4-FFF2-40B4-BE49-F238E27FC236}">
                <a16:creationId xmlns:a16="http://schemas.microsoft.com/office/drawing/2014/main" id="{0D53EF53-DE76-27DA-6520-C16F93C43E7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949" y="3869361"/>
            <a:ext cx="620008" cy="35126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21CF943F-4141-C819-7076-25D6E46B234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05767" y="2833306"/>
            <a:ext cx="1874062" cy="821891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38EFC48C-ACC0-5C39-6694-A0D1F3C2BA4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666567" y="1082697"/>
            <a:ext cx="756336" cy="101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90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561">
        <p159:morph option="byObject"/>
      </p:transition>
    </mc:Choice>
    <mc:Fallback xmlns="">
      <p:transition spd="slow" advTm="6561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D90E392-F57F-EA40-684F-DA4FE02D6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32" y="0"/>
            <a:ext cx="509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3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063">
        <p159:morph option="byObject"/>
      </p:transition>
    </mc:Choice>
    <mc:Fallback xmlns="">
      <p:transition spd="slow" advTm="11063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500F47D-022B-8EF4-1BFD-E67E826D7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32" y="0"/>
            <a:ext cx="509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5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60">
        <p:fade/>
      </p:transition>
    </mc:Choice>
    <mc:Fallback xmlns="">
      <p:transition spd="med" advTm="1306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>
            <a:extLst>
              <a:ext uri="{FF2B5EF4-FFF2-40B4-BE49-F238E27FC236}">
                <a16:creationId xmlns:a16="http://schemas.microsoft.com/office/drawing/2014/main" id="{5A08E7C4-F968-387E-A9BC-420776887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8223">
            <a:off x="3109754" y="2971709"/>
            <a:ext cx="819216" cy="49566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84A6CC21-4E82-B7B7-4395-14C5FC087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4443">
            <a:off x="3125690" y="2999225"/>
            <a:ext cx="441096" cy="291274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57289583-DD9B-2504-960F-71CAB53E5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4443">
            <a:off x="3214579" y="3067174"/>
            <a:ext cx="338592" cy="177995"/>
          </a:xfrm>
          <a:prstGeom prst="rect">
            <a:avLst/>
          </a:prstGeom>
        </p:spPr>
      </p:pic>
      <p:pic>
        <p:nvPicPr>
          <p:cNvPr id="1030" name="Picture 6" descr="Amazon Basics Magnetisches Whiteboard mit Stiftablage und Aluminiumleisten,  trocken abwischbar, 90 x 60 cm (B x H) : Amazon.de: Bürobedarf &amp;  Schreibwaren">
            <a:extLst>
              <a:ext uri="{FF2B5EF4-FFF2-40B4-BE49-F238E27FC236}">
                <a16:creationId xmlns:a16="http://schemas.microsoft.com/office/drawing/2014/main" id="{33EB44A5-28F6-BBA6-6E51-21840A3F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95" y="668344"/>
            <a:ext cx="3346870" cy="22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6FBE24-35D1-3023-B7EF-271BE46585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9387" y="2350634"/>
            <a:ext cx="4687585" cy="319087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63A5B54-F802-4F46-F9FF-8F247701A7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925" r="35009"/>
          <a:stretch/>
        </p:blipFill>
        <p:spPr>
          <a:xfrm>
            <a:off x="7245339" y="788762"/>
            <a:ext cx="884342" cy="2013283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3B6C159-AF4F-C8A3-4BE5-1E85C6F5AF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247" r="27314" b="24745"/>
          <a:stretch/>
        </p:blipFill>
        <p:spPr>
          <a:xfrm rot="431672">
            <a:off x="3269164" y="3392783"/>
            <a:ext cx="183013" cy="978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BE0631B9-37E3-51B1-058E-154689E089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5497"/>
          <a:stretch/>
        </p:blipFill>
        <p:spPr>
          <a:xfrm rot="431672">
            <a:off x="3269322" y="3359252"/>
            <a:ext cx="153835" cy="22338"/>
          </a:xfrm>
          <a:prstGeom prst="rect">
            <a:avLst/>
          </a:prstGeom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53D6A8FE-5741-A823-2D32-7D187C51C9AF}"/>
              </a:ext>
            </a:extLst>
          </p:cNvPr>
          <p:cNvSpPr/>
          <p:nvPr/>
        </p:nvSpPr>
        <p:spPr>
          <a:xfrm rot="431672">
            <a:off x="3270877" y="3375115"/>
            <a:ext cx="97174" cy="978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7A7A090C-69D6-78EE-62A7-B2ACFBC3F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31672">
            <a:off x="3269177" y="3371878"/>
            <a:ext cx="109234" cy="19767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386AF740-F5BE-C58E-5B6D-8C98D473B2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00" y="2954954"/>
            <a:ext cx="387008" cy="513770"/>
          </a:xfrm>
          <a:prstGeom prst="rect">
            <a:avLst/>
          </a:prstGeom>
        </p:spPr>
      </p:pic>
      <p:pic>
        <p:nvPicPr>
          <p:cNvPr id="8" name="Grafik 7" descr="Ein Bild, das Text, Elektronik, Anzeige, Bilderrahmen enthält.&#10;&#10;Automatisch generierte Beschreibung">
            <a:extLst>
              <a:ext uri="{FF2B5EF4-FFF2-40B4-BE49-F238E27FC236}">
                <a16:creationId xmlns:a16="http://schemas.microsoft.com/office/drawing/2014/main" id="{927CFACD-4DB9-2524-BE52-A2EA55C936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63" y="2971709"/>
            <a:ext cx="547171" cy="543015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D3870CA8-1BC9-8D02-6420-3D77F2BD11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717935">
            <a:off x="7535981" y="1967478"/>
            <a:ext cx="336638" cy="31915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B710F70-48A7-DD8F-C1A2-9A17E0892C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62910" y="822155"/>
            <a:ext cx="249200" cy="23827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9A1C86C9-0E19-60E2-959B-ED12E65008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49832">
            <a:off x="7543161" y="1259954"/>
            <a:ext cx="297291" cy="297291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590095D6-3E54-645B-568C-42BB935331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00000">
            <a:off x="7534215" y="2189635"/>
            <a:ext cx="336638" cy="334452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1ED8CC7F-30B5-0A36-B40C-9F4A0A8C50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06478">
            <a:off x="7552848" y="1031868"/>
            <a:ext cx="277617" cy="275431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F248D919-86CD-23D9-957A-365C92675A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59346" y="1765172"/>
            <a:ext cx="281989" cy="244828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B9B0AB40-0479-7D5E-B5C4-E6374A30B1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34352">
            <a:off x="7552392" y="1492878"/>
            <a:ext cx="277617" cy="275431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B5ECE9EA-1C49-042F-0CB1-ACF07ABE602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88074" y="995981"/>
            <a:ext cx="519492" cy="213692"/>
          </a:xfrm>
          <a:prstGeom prst="rect">
            <a:avLst/>
          </a:prstGeom>
        </p:spPr>
      </p:pic>
      <p:pic>
        <p:nvPicPr>
          <p:cNvPr id="64" name="Picture 2" descr="4 farbige Magnete - Stockfoto #8494329 | Bildagentur PantherMedia">
            <a:extLst>
              <a:ext uri="{FF2B5EF4-FFF2-40B4-BE49-F238E27FC236}">
                <a16:creationId xmlns:a16="http://schemas.microsoft.com/office/drawing/2014/main" id="{20506C65-EEBC-A487-61B9-3B316DC7F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6" t="-2278" r="1447" b="51932"/>
          <a:stretch/>
        </p:blipFill>
        <p:spPr bwMode="auto">
          <a:xfrm>
            <a:off x="8393575" y="1169583"/>
            <a:ext cx="168169" cy="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A038B02-35D5-E1A4-3D1A-AE86B6CA006D}"/>
              </a:ext>
            </a:extLst>
          </p:cNvPr>
          <p:cNvGrpSpPr/>
          <p:nvPr/>
        </p:nvGrpSpPr>
        <p:grpSpPr>
          <a:xfrm>
            <a:off x="7020869" y="4217535"/>
            <a:ext cx="2060036" cy="904875"/>
            <a:chOff x="2516863" y="905346"/>
            <a:chExt cx="3874884" cy="1702051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FD079F79-C32C-1630-F9EF-17E33246B352}"/>
                </a:ext>
              </a:extLst>
            </p:cNvPr>
            <p:cNvCxnSpPr/>
            <p:nvPr/>
          </p:nvCxnSpPr>
          <p:spPr>
            <a:xfrm>
              <a:off x="2516863" y="905347"/>
              <a:ext cx="3874884" cy="0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B62C776-2E2E-B8D1-6B69-D1FEAE4B4419}"/>
                </a:ext>
              </a:extLst>
            </p:cNvPr>
            <p:cNvCxnSpPr>
              <a:cxnSpLocks/>
            </p:cNvCxnSpPr>
            <p:nvPr/>
          </p:nvCxnSpPr>
          <p:spPr>
            <a:xfrm>
              <a:off x="6056767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27A2B64-0966-7BD4-DD9B-A74C5228DA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2493" y="905346"/>
              <a:ext cx="144857" cy="1702051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59C39F6F-638B-2C84-D689-8D72F5A4CF02}"/>
              </a:ext>
            </a:extLst>
          </p:cNvPr>
          <p:cNvGrpSpPr/>
          <p:nvPr/>
        </p:nvGrpSpPr>
        <p:grpSpPr>
          <a:xfrm>
            <a:off x="6813276" y="2119100"/>
            <a:ext cx="2423015" cy="2423015"/>
            <a:chOff x="6813276" y="2119100"/>
            <a:chExt cx="2423015" cy="2423015"/>
          </a:xfrm>
        </p:grpSpPr>
        <p:pic>
          <p:nvPicPr>
            <p:cNvPr id="54" name="Grafik 53" descr="Monitor mit einfarbiger Füllung">
              <a:extLst>
                <a:ext uri="{FF2B5EF4-FFF2-40B4-BE49-F238E27FC236}">
                  <a16:creationId xmlns:a16="http://schemas.microsoft.com/office/drawing/2014/main" id="{6C31E9E8-D52E-740E-85F1-96F66F0E5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813276" y="2119100"/>
              <a:ext cx="2423015" cy="2423015"/>
            </a:xfrm>
            <a:prstGeom prst="rect">
              <a:avLst/>
            </a:prstGeom>
          </p:spPr>
        </p:pic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0FDC85E1-AEB8-F264-352C-5A45369B0A5B}"/>
                </a:ext>
              </a:extLst>
            </p:cNvPr>
            <p:cNvSpPr/>
            <p:nvPr/>
          </p:nvSpPr>
          <p:spPr>
            <a:xfrm>
              <a:off x="7157175" y="2617505"/>
              <a:ext cx="1745120" cy="1137002"/>
            </a:xfrm>
            <a:prstGeom prst="rect">
              <a:avLst/>
            </a:prstGeom>
            <a:solidFill>
              <a:srgbClr val="00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</p:grpSp>
      <p:pic>
        <p:nvPicPr>
          <p:cNvPr id="56" name="Grafik 55">
            <a:extLst>
              <a:ext uri="{FF2B5EF4-FFF2-40B4-BE49-F238E27FC236}">
                <a16:creationId xmlns:a16="http://schemas.microsoft.com/office/drawing/2014/main" id="{772F3FBC-64AA-48BC-BB12-79BADFE5541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79609" y="2617505"/>
            <a:ext cx="1090349" cy="334395"/>
          </a:xfrm>
          <a:prstGeom prst="rect">
            <a:avLst/>
          </a:prstGeom>
        </p:spPr>
      </p:pic>
      <p:pic>
        <p:nvPicPr>
          <p:cNvPr id="58" name="Grafik 57" descr="Ein Bild, das rot enthält.&#10;&#10;Automatisch generierte Beschreibung">
            <a:extLst>
              <a:ext uri="{FF2B5EF4-FFF2-40B4-BE49-F238E27FC236}">
                <a16:creationId xmlns:a16="http://schemas.microsoft.com/office/drawing/2014/main" id="{0D53EF53-DE76-27DA-6520-C16F93C43E7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949" y="3869361"/>
            <a:ext cx="620008" cy="35126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21CF943F-4141-C819-7076-25D6E46B234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05767" y="2833306"/>
            <a:ext cx="1874062" cy="821891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44EB5C1-5C95-105B-1779-953329FD190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668354" y="1142273"/>
            <a:ext cx="760051" cy="102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13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107">
        <p159:morph option="byObject"/>
      </p:transition>
    </mc:Choice>
    <mc:Fallback xmlns="">
      <p:transition spd="slow" advTm="8107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21608E3-A785-2CE2-0C4B-984EDD18860C}"/>
              </a:ext>
            </a:extLst>
          </p:cNvPr>
          <p:cNvGrpSpPr/>
          <p:nvPr/>
        </p:nvGrpSpPr>
        <p:grpSpPr>
          <a:xfrm>
            <a:off x="1438274" y="1466246"/>
            <a:ext cx="9264652" cy="1144492"/>
            <a:chOff x="1438274" y="2834934"/>
            <a:chExt cx="9264652" cy="1144492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88E0A1E6-94AD-E208-949A-C33AE1F2F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14290" y="2867044"/>
              <a:ext cx="1188636" cy="990221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EC9AFD0-48C2-C3E7-1F9B-6397477DC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4026" y="2897302"/>
              <a:ext cx="1188636" cy="1040585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69FD8C0-E13C-B6A6-AE99-CE037AF57317}"/>
                </a:ext>
              </a:extLst>
            </p:cNvPr>
            <p:cNvSpPr/>
            <p:nvPr/>
          </p:nvSpPr>
          <p:spPr>
            <a:xfrm>
              <a:off x="5457826" y="2842080"/>
              <a:ext cx="1221150" cy="1137346"/>
            </a:xfrm>
            <a:prstGeom prst="rect">
              <a:avLst/>
            </a:prstGeom>
            <a:solidFill>
              <a:srgbClr val="40404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1ED0C16-9990-5F97-0F60-DEE890AA2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3203" y="2981511"/>
              <a:ext cx="1221150" cy="778843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6A9A00E-2F1A-FDAC-E38B-004A468E6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7360" y="3021897"/>
              <a:ext cx="1262510" cy="81922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2B8B92F-901A-00D5-5792-07C2A2D46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93"/>
            <a:stretch/>
          </p:blipFill>
          <p:spPr>
            <a:xfrm>
              <a:off x="1438274" y="2834934"/>
              <a:ext cx="1477673" cy="1137346"/>
            </a:xfrm>
            <a:prstGeom prst="rect">
              <a:avLst/>
            </a:prstGeom>
          </p:spPr>
        </p:pic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0657F4A5-7CB6-BDBE-3AF8-D449E0EF6C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861" y="955768"/>
            <a:ext cx="10238277" cy="2209088"/>
          </a:xfrm>
          <a:prstGeom prst="rect">
            <a:avLst/>
          </a:prstGeom>
        </p:spPr>
      </p:pic>
      <p:pic>
        <p:nvPicPr>
          <p:cNvPr id="13" name="Grafik 12" descr="Ein Bild, das Text, Skifahren enthält.&#10;&#10;Automatisch generierte Beschreibung">
            <a:extLst>
              <a:ext uri="{FF2B5EF4-FFF2-40B4-BE49-F238E27FC236}">
                <a16:creationId xmlns:a16="http://schemas.microsoft.com/office/drawing/2014/main" id="{B58E0C84-B645-3469-52F5-0168D1B628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84" y="3505018"/>
            <a:ext cx="3118886" cy="2984931"/>
          </a:xfrm>
          <a:prstGeom prst="rect">
            <a:avLst/>
          </a:prstGeom>
        </p:spPr>
      </p:pic>
      <p:sp>
        <p:nvSpPr>
          <p:cNvPr id="15" name="Titel 24">
            <a:extLst>
              <a:ext uri="{FF2B5EF4-FFF2-40B4-BE49-F238E27FC236}">
                <a16:creationId xmlns:a16="http://schemas.microsoft.com/office/drawing/2014/main" id="{5833B619-13CC-713E-3811-CA7DD4B29103}"/>
              </a:ext>
            </a:extLst>
          </p:cNvPr>
          <p:cNvSpPr txBox="1">
            <a:spLocks/>
          </p:cNvSpPr>
          <p:nvPr/>
        </p:nvSpPr>
        <p:spPr>
          <a:xfrm>
            <a:off x="5369915" y="3498745"/>
            <a:ext cx="5599357" cy="38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943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5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800" b="1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Gruppe schaut zurück und kann Fragen stellen.</a:t>
            </a:r>
          </a:p>
        </p:txBody>
      </p:sp>
      <p:sp>
        <p:nvSpPr>
          <p:cNvPr id="17" name="Titel 24">
            <a:extLst>
              <a:ext uri="{FF2B5EF4-FFF2-40B4-BE49-F238E27FC236}">
                <a16:creationId xmlns:a16="http://schemas.microsoft.com/office/drawing/2014/main" id="{9B98CC59-EA56-48DA-D292-02C7654ADA9C}"/>
              </a:ext>
            </a:extLst>
          </p:cNvPr>
          <p:cNvSpPr txBox="1">
            <a:spLocks/>
          </p:cNvSpPr>
          <p:nvPr/>
        </p:nvSpPr>
        <p:spPr>
          <a:xfrm>
            <a:off x="5369915" y="3887545"/>
            <a:ext cx="5599357" cy="38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943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5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800" b="1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VB stösst dazu.</a:t>
            </a:r>
          </a:p>
        </p:txBody>
      </p:sp>
    </p:spTree>
    <p:extLst>
      <p:ext uri="{BB962C8B-B14F-4D97-AF65-F5344CB8AC3E}">
        <p14:creationId xmlns:p14="http://schemas.microsoft.com/office/powerpoint/2010/main" val="3366887703"/>
      </p:ext>
    </p:extLst>
  </p:cSld>
  <p:clrMapOvr>
    <a:masterClrMapping/>
  </p:clrMapOvr>
  <p:transition spd="med" advTm="10656">
    <p:pull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17B94A-5644-A9BA-5CD8-ADD13969DFAC}"/>
              </a:ext>
            </a:extLst>
          </p:cNvPr>
          <p:cNvGrpSpPr/>
          <p:nvPr/>
        </p:nvGrpSpPr>
        <p:grpSpPr>
          <a:xfrm>
            <a:off x="1438274" y="1145834"/>
            <a:ext cx="9264652" cy="1144492"/>
            <a:chOff x="1438274" y="1145834"/>
            <a:chExt cx="9264652" cy="1144492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88E0A1E6-94AD-E208-949A-C33AE1F2F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14290" y="1177944"/>
              <a:ext cx="1188636" cy="990221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EC9AFD0-48C2-C3E7-1F9B-6397477DC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4026" y="1208202"/>
              <a:ext cx="1188636" cy="1040585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69FD8C0-E13C-B6A6-AE99-CE037AF57317}"/>
                </a:ext>
              </a:extLst>
            </p:cNvPr>
            <p:cNvSpPr/>
            <p:nvPr/>
          </p:nvSpPr>
          <p:spPr>
            <a:xfrm>
              <a:off x="5457826" y="1152980"/>
              <a:ext cx="1221150" cy="1137346"/>
            </a:xfrm>
            <a:prstGeom prst="rect">
              <a:avLst/>
            </a:prstGeom>
            <a:solidFill>
              <a:srgbClr val="40404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1ED0C16-9990-5F97-0F60-DEE890AA2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3203" y="1292411"/>
              <a:ext cx="1221150" cy="778843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6A9A00E-2F1A-FDAC-E38B-004A468E6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7360" y="1332797"/>
              <a:ext cx="1262510" cy="81922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2B8B92F-901A-00D5-5792-07C2A2D46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93"/>
            <a:stretch/>
          </p:blipFill>
          <p:spPr>
            <a:xfrm>
              <a:off x="1438274" y="1145834"/>
              <a:ext cx="1477673" cy="1137346"/>
            </a:xfrm>
            <a:prstGeom prst="rect">
              <a:avLst/>
            </a:prstGeom>
          </p:spPr>
        </p:pic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0657F4A5-7CB6-BDBE-3AF8-D449E0EF6C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861" y="635356"/>
            <a:ext cx="10238277" cy="22090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A10AF14-0781-4827-102D-68C7B909E8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639" y="3751909"/>
            <a:ext cx="10238277" cy="234088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DF19955-F437-A751-209D-05508D52B6FC}"/>
              </a:ext>
            </a:extLst>
          </p:cNvPr>
          <p:cNvSpPr txBox="1"/>
          <p:nvPr/>
        </p:nvSpPr>
        <p:spPr>
          <a:xfrm>
            <a:off x="5202779" y="3594100"/>
            <a:ext cx="1731243" cy="2553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DE" sz="1600" b="1" dirty="0"/>
              <a:t>Schadenbeispiele</a:t>
            </a:r>
            <a:endParaRPr lang="de-CH" sz="1600" b="1" dirty="0" err="1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3E315C2-FACB-5D1E-6B6C-BB7C0A125673}"/>
              </a:ext>
            </a:extLst>
          </p:cNvPr>
          <p:cNvSpPr txBox="1"/>
          <p:nvPr/>
        </p:nvSpPr>
        <p:spPr>
          <a:xfrm>
            <a:off x="1405303" y="5507575"/>
            <a:ext cx="1417055" cy="167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DE" sz="1050" b="1" dirty="0"/>
              <a:t>Passwort verschicken</a:t>
            </a:r>
            <a:endParaRPr lang="de-CH" sz="1050" b="1" dirty="0" err="1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925999B-13DE-0B30-9882-CDB9F44457F7}"/>
              </a:ext>
            </a:extLst>
          </p:cNvPr>
          <p:cNvSpPr txBox="1"/>
          <p:nvPr/>
        </p:nvSpPr>
        <p:spPr>
          <a:xfrm>
            <a:off x="3522434" y="5507575"/>
            <a:ext cx="1126912" cy="167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DE" sz="1050" b="1" dirty="0"/>
              <a:t>Hacker verstehen</a:t>
            </a:r>
            <a:endParaRPr lang="de-CH" sz="1050" b="1" dirty="0" err="1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1F22B21-1DFB-DCB1-4715-9E2B9454F78F}"/>
              </a:ext>
            </a:extLst>
          </p:cNvPr>
          <p:cNvSpPr txBox="1"/>
          <p:nvPr/>
        </p:nvSpPr>
        <p:spPr>
          <a:xfrm>
            <a:off x="5527559" y="5507575"/>
            <a:ext cx="987451" cy="167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DE" sz="1050" b="1" dirty="0"/>
              <a:t>Angriffsebenen</a:t>
            </a:r>
            <a:endParaRPr lang="de-CH" sz="1050" b="1" dirty="0" err="1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8B2AEA1-C801-807B-CAEA-A9C923E0FF06}"/>
              </a:ext>
            </a:extLst>
          </p:cNvPr>
          <p:cNvSpPr txBox="1"/>
          <p:nvPr/>
        </p:nvSpPr>
        <p:spPr>
          <a:xfrm>
            <a:off x="7514170" y="5507575"/>
            <a:ext cx="1146148" cy="167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DE" sz="1050" b="1" dirty="0"/>
              <a:t>Externe Personen</a:t>
            </a:r>
            <a:endParaRPr lang="de-CH" sz="1050" b="1" dirty="0" err="1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FE833EB-D164-C973-FE0C-C9312EBBA657}"/>
              </a:ext>
            </a:extLst>
          </p:cNvPr>
          <p:cNvSpPr txBox="1"/>
          <p:nvPr/>
        </p:nvSpPr>
        <p:spPr>
          <a:xfrm>
            <a:off x="9375953" y="5507575"/>
            <a:ext cx="1384996" cy="167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DE" sz="1050" b="1" dirty="0"/>
              <a:t>RedBox Cybercontrol</a:t>
            </a:r>
            <a:endParaRPr lang="de-CH" sz="1050" b="1" dirty="0" err="1"/>
          </a:p>
        </p:txBody>
      </p:sp>
    </p:spTree>
    <p:extLst>
      <p:ext uri="{BB962C8B-B14F-4D97-AF65-F5344CB8AC3E}">
        <p14:creationId xmlns:p14="http://schemas.microsoft.com/office/powerpoint/2010/main" val="1176464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065">
        <p159:morph option="byObject"/>
      </p:transition>
    </mc:Choice>
    <mc:Fallback xmlns="">
      <p:transition spd="slow" advTm="16065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F2F04302-982C-D78E-E2E3-EAE0165B8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86" y="3544593"/>
            <a:ext cx="772910" cy="100516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F345043-1E7C-2976-BF1B-36AFE4E52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309" y="3544593"/>
            <a:ext cx="772910" cy="100516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306B18F-55CE-EC7C-B68F-AF97B74CD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654" y="3544593"/>
            <a:ext cx="772910" cy="100516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86C0F2F-AEA2-EAD8-944D-3C170A5C8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313" y="3556091"/>
            <a:ext cx="772910" cy="100516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DB9138BD-1882-D8CC-E411-5B56DA531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763" y="1800659"/>
            <a:ext cx="710833" cy="72220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DC398D11-D5B3-01E7-0704-151AA64345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506" y="1800659"/>
            <a:ext cx="716520" cy="72220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EE29FED-9EC6-D283-3576-8620AED382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936" y="1841521"/>
            <a:ext cx="684162" cy="67939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310011D-F521-4B2A-956E-204161190B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3009" y="1836110"/>
            <a:ext cx="684162" cy="690216"/>
          </a:xfrm>
          <a:prstGeom prst="rect">
            <a:avLst/>
          </a:prstGeom>
        </p:spPr>
      </p:pic>
      <p:pic>
        <p:nvPicPr>
          <p:cNvPr id="30" name="Grafik 29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34F3C49C-6508-7E95-2612-E7D409E56D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81" y="2656991"/>
            <a:ext cx="716145" cy="732059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9B905C8-93E1-6E43-AA7B-7108A53BAB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54" y="2660879"/>
            <a:ext cx="736297" cy="72428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3A083594-8683-F608-7EFD-08E500CA20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309" y="2672657"/>
            <a:ext cx="710833" cy="700726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E7420E11-350B-4DE8-DA36-D31250882590}"/>
              </a:ext>
            </a:extLst>
          </p:cNvPr>
          <p:cNvGrpSpPr/>
          <p:nvPr/>
        </p:nvGrpSpPr>
        <p:grpSpPr>
          <a:xfrm>
            <a:off x="1464686" y="3542574"/>
            <a:ext cx="3728533" cy="1016662"/>
            <a:chOff x="4289425" y="4067959"/>
            <a:chExt cx="3728533" cy="1016662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2CD0FC31-A182-71FE-05CE-C4FADC6E5824}"/>
                </a:ext>
              </a:extLst>
            </p:cNvPr>
            <p:cNvGrpSpPr/>
            <p:nvPr/>
          </p:nvGrpSpPr>
          <p:grpSpPr>
            <a:xfrm>
              <a:off x="4289425" y="4067959"/>
              <a:ext cx="3728533" cy="1016662"/>
              <a:chOff x="4289425" y="3055360"/>
              <a:chExt cx="3728533" cy="1016662"/>
            </a:xfrm>
          </p:grpSpPr>
          <p:pic>
            <p:nvPicPr>
              <p:cNvPr id="46" name="Grafik 45">
                <a:extLst>
                  <a:ext uri="{FF2B5EF4-FFF2-40B4-BE49-F238E27FC236}">
                    <a16:creationId xmlns:a16="http://schemas.microsoft.com/office/drawing/2014/main" id="{306E282E-1007-B2DC-CB36-19F69911C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45048" y="3055360"/>
                <a:ext cx="772910" cy="1005163"/>
              </a:xfrm>
              <a:prstGeom prst="rect">
                <a:avLst/>
              </a:prstGeom>
            </p:spPr>
          </p:pic>
          <p:pic>
            <p:nvPicPr>
              <p:cNvPr id="47" name="Grafik 46">
                <a:extLst>
                  <a:ext uri="{FF2B5EF4-FFF2-40B4-BE49-F238E27FC236}">
                    <a16:creationId xmlns:a16="http://schemas.microsoft.com/office/drawing/2014/main" id="{BB219840-8215-D087-8ECB-718E31A2E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68393" y="3055360"/>
                <a:ext cx="772910" cy="1005164"/>
              </a:xfrm>
              <a:prstGeom prst="rect">
                <a:avLst/>
              </a:prstGeom>
            </p:spPr>
          </p:pic>
          <p:pic>
            <p:nvPicPr>
              <p:cNvPr id="48" name="Grafik 47">
                <a:extLst>
                  <a:ext uri="{FF2B5EF4-FFF2-40B4-BE49-F238E27FC236}">
                    <a16:creationId xmlns:a16="http://schemas.microsoft.com/office/drawing/2014/main" id="{D0FBE43C-DEB4-29C7-E07C-56E13CAEC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79052" y="3066858"/>
                <a:ext cx="772910" cy="1005164"/>
              </a:xfrm>
              <a:prstGeom prst="rect">
                <a:avLst/>
              </a:prstGeom>
            </p:spPr>
          </p:pic>
          <p:pic>
            <p:nvPicPr>
              <p:cNvPr id="49" name="Grafik 48">
                <a:extLst>
                  <a:ext uri="{FF2B5EF4-FFF2-40B4-BE49-F238E27FC236}">
                    <a16:creationId xmlns:a16="http://schemas.microsoft.com/office/drawing/2014/main" id="{4133C3E0-64BE-ED43-1390-4590F4E21B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89425" y="3055360"/>
                <a:ext cx="772910" cy="1005164"/>
              </a:xfrm>
              <a:prstGeom prst="rect">
                <a:avLst/>
              </a:prstGeom>
            </p:spPr>
          </p:pic>
        </p:grp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2A2DCFB3-3CFF-98A5-F14B-745462026E97}"/>
                </a:ext>
              </a:extLst>
            </p:cNvPr>
            <p:cNvSpPr/>
            <p:nvPr/>
          </p:nvSpPr>
          <p:spPr>
            <a:xfrm>
              <a:off x="4351502" y="4675156"/>
              <a:ext cx="621784" cy="273844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3CD8E2F8-CA5E-3720-7AC1-609E5EC30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70000"/>
            </a:blip>
            <a:stretch>
              <a:fillRect/>
            </a:stretch>
          </p:blipFill>
          <p:spPr>
            <a:xfrm>
              <a:off x="4383457" y="4718432"/>
              <a:ext cx="553741" cy="217742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50" name="Grafik 49">
            <a:extLst>
              <a:ext uri="{FF2B5EF4-FFF2-40B4-BE49-F238E27FC236}">
                <a16:creationId xmlns:a16="http://schemas.microsoft.com/office/drawing/2014/main" id="{831E94BE-9861-55BF-BAC4-F70408E277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85" y="4381866"/>
            <a:ext cx="328361" cy="328361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06065EB0-6951-5306-C562-DD89CAE199B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02" y="4381866"/>
            <a:ext cx="328361" cy="328361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707A8FDF-A76B-188D-78E2-ECBC5A2BC4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/>
          <a:stretch/>
        </p:blipFill>
        <p:spPr>
          <a:xfrm>
            <a:off x="1488376" y="2656991"/>
            <a:ext cx="749220" cy="81384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FEE338D9-4320-267A-0A8B-62861152A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720" y="1425800"/>
            <a:ext cx="2181527" cy="2837060"/>
          </a:xfrm>
          <a:prstGeom prst="rect">
            <a:avLst/>
          </a:prstGeom>
          <a:scene3d>
            <a:camera prst="isometricOffAxis2Left">
              <a:rot lat="1080000" lon="1980000" rev="0"/>
            </a:camera>
            <a:lightRig rig="threePt" dir="t"/>
          </a:scene3d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9B34BBA1-A7A1-CACF-EF3E-55B6776F62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93686" y="1378701"/>
            <a:ext cx="2127688" cy="3017782"/>
          </a:xfrm>
          <a:prstGeom prst="rect">
            <a:avLst/>
          </a:prstGeom>
          <a:scene3d>
            <a:camera prst="isometricOffAxis2Left">
              <a:rot lat="1080000" lon="1980000" rev="0"/>
            </a:camera>
            <a:lightRig rig="threePt" dir="t"/>
          </a:scene3d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008C7ABC-9BB4-ABE0-5320-3EC44500A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280" y="1634739"/>
            <a:ext cx="2181527" cy="2837060"/>
          </a:xfrm>
          <a:prstGeom prst="rect">
            <a:avLst/>
          </a:prstGeom>
          <a:scene3d>
            <a:camera prst="isometricOffAxis2Left">
              <a:rot lat="1080000" lon="1980000" rev="0"/>
            </a:camera>
            <a:lightRig rig="threePt" dir="t"/>
          </a:scene3d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8FAD8520-E4C4-BE68-503F-90E717FCAE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43167" y="1608823"/>
            <a:ext cx="2127688" cy="3017782"/>
          </a:xfrm>
          <a:prstGeom prst="rect">
            <a:avLst/>
          </a:prstGeom>
          <a:scene3d>
            <a:camera prst="isometricOffAxis2Left">
              <a:rot lat="1080000" lon="1980000" rev="0"/>
            </a:camera>
            <a:lightRig rig="threePt" dir="t"/>
          </a:scene3d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46DBA04B-9B62-BB7E-88B7-3B237AE35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889" y="1837136"/>
            <a:ext cx="2221744" cy="2889362"/>
          </a:xfrm>
          <a:prstGeom prst="rect">
            <a:avLst/>
          </a:prstGeom>
          <a:scene3d>
            <a:camera prst="isometricOffAxis2Left">
              <a:rot lat="1080000" lon="1980000" rev="0"/>
            </a:camera>
            <a:lightRig rig="threePt" dir="t"/>
          </a:scene3d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9F805BD3-0042-54A2-CDEC-8A65B2B5D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646" y="2073405"/>
            <a:ext cx="2221744" cy="2889360"/>
          </a:xfrm>
          <a:prstGeom prst="rect">
            <a:avLst/>
          </a:prstGeom>
          <a:scene3d>
            <a:camera prst="isometricOffAxis2Left">
              <a:rot lat="1080000" lon="1980000" rev="0"/>
            </a:camera>
            <a:lightRig rig="threePt" dir="t"/>
          </a:scene3d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875D227A-49A7-395D-06EE-91224B7D16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18424" y="2382033"/>
            <a:ext cx="2127688" cy="3017782"/>
          </a:xfrm>
          <a:prstGeom prst="rect">
            <a:avLst/>
          </a:prstGeom>
          <a:scene3d>
            <a:camera prst="isometricOffAxis2Left">
              <a:rot lat="1080000" lon="1980000" rev="0"/>
            </a:camera>
            <a:lightRig rig="threePt" dir="t"/>
          </a:scene3d>
        </p:spPr>
      </p:pic>
      <p:sp>
        <p:nvSpPr>
          <p:cNvPr id="60" name="Rechteck 59">
            <a:extLst>
              <a:ext uri="{FF2B5EF4-FFF2-40B4-BE49-F238E27FC236}">
                <a16:creationId xmlns:a16="http://schemas.microsoft.com/office/drawing/2014/main" id="{FF53EFDE-F92B-0C3B-60DB-4A2045F96D32}"/>
              </a:ext>
            </a:extLst>
          </p:cNvPr>
          <p:cNvSpPr/>
          <p:nvPr/>
        </p:nvSpPr>
        <p:spPr>
          <a:xfrm>
            <a:off x="6812283" y="4522599"/>
            <a:ext cx="2221745" cy="997172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61" name="Grafik 60">
            <a:extLst>
              <a:ext uri="{FF2B5EF4-FFF2-40B4-BE49-F238E27FC236}">
                <a16:creationId xmlns:a16="http://schemas.microsoft.com/office/drawing/2014/main" id="{C724E363-06F2-A550-6EB1-5C66CA5434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2307" y="2027895"/>
            <a:ext cx="2721408" cy="3371920"/>
          </a:xfrm>
          <a:prstGeom prst="rect">
            <a:avLst/>
          </a:prstGeom>
        </p:spPr>
      </p:pic>
      <p:pic>
        <p:nvPicPr>
          <p:cNvPr id="62" name="Picture 9">
            <a:extLst>
              <a:ext uri="{FF2B5EF4-FFF2-40B4-BE49-F238E27FC236}">
                <a16:creationId xmlns:a16="http://schemas.microsoft.com/office/drawing/2014/main" id="{122B2B37-5FC5-3612-1207-FC8AE935FA3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27">
            <a:off x="7761619" y="4823136"/>
            <a:ext cx="1095988" cy="177836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sp>
        <p:nvSpPr>
          <p:cNvPr id="63" name="Titel 24">
            <a:extLst>
              <a:ext uri="{FF2B5EF4-FFF2-40B4-BE49-F238E27FC236}">
                <a16:creationId xmlns:a16="http://schemas.microsoft.com/office/drawing/2014/main" id="{1D2C974A-3449-CC59-CB5F-F93AB6DAC9CC}"/>
              </a:ext>
            </a:extLst>
          </p:cNvPr>
          <p:cNvSpPr txBox="1">
            <a:spLocks/>
          </p:cNvSpPr>
          <p:nvPr/>
        </p:nvSpPr>
        <p:spPr>
          <a:xfrm>
            <a:off x="1440657" y="5708443"/>
            <a:ext cx="9528616" cy="38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943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5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800" b="1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Aktionskarten für die eigene Umsetzung. Gemeinsam Prioritäten festlegen.</a:t>
            </a:r>
          </a:p>
        </p:txBody>
      </p:sp>
    </p:spTree>
    <p:extLst>
      <p:ext uri="{BB962C8B-B14F-4D97-AF65-F5344CB8AC3E}">
        <p14:creationId xmlns:p14="http://schemas.microsoft.com/office/powerpoint/2010/main" val="2079746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837">
        <p159:morph option="byObject"/>
      </p:transition>
    </mc:Choice>
    <mc:Fallback xmlns="">
      <p:transition spd="slow" advTm="15837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5680B3E6-06E8-6F57-526D-45BBBB683374}"/>
              </a:ext>
            </a:extLst>
          </p:cNvPr>
          <p:cNvGrpSpPr/>
          <p:nvPr/>
        </p:nvGrpSpPr>
        <p:grpSpPr>
          <a:xfrm>
            <a:off x="3356889" y="1744947"/>
            <a:ext cx="1728159" cy="2247456"/>
            <a:chOff x="9750284" y="3649133"/>
            <a:chExt cx="2221744" cy="2889360"/>
          </a:xfrm>
        </p:grpSpPr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0034A755-E584-68E3-BF7C-F6CFE7201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50284" y="3649133"/>
              <a:ext cx="2221744" cy="2889360"/>
            </a:xfrm>
            <a:prstGeom prst="rect">
              <a:avLst/>
            </a:prstGeom>
            <a:scene3d>
              <a:camera prst="isometricOffAxis2Left">
                <a:rot lat="1080000" lon="1980000" rev="0"/>
              </a:camera>
              <a:lightRig rig="threePt" dir="t"/>
            </a:scene3d>
          </p:spPr>
        </p:pic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3DF79E83-D163-DD62-7A37-716711F72743}"/>
                </a:ext>
              </a:extLst>
            </p:cNvPr>
            <p:cNvSpPr/>
            <p:nvPr/>
          </p:nvSpPr>
          <p:spPr>
            <a:xfrm>
              <a:off x="10007792" y="3798528"/>
              <a:ext cx="1706728" cy="1707103"/>
            </a:xfrm>
            <a:prstGeom prst="roundRect">
              <a:avLst/>
            </a:prstGeom>
            <a:solidFill>
              <a:srgbClr val="FFFFFF"/>
            </a:solidFill>
            <a:ln w="19050">
              <a:noFill/>
            </a:ln>
            <a:scene3d>
              <a:camera prst="isometricOffAxis2Left">
                <a:rot lat="1080000" lon="198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endParaRPr lang="de-CH" sz="1300" dirty="0" err="1">
                <a:solidFill>
                  <a:schemeClr val="tx2"/>
                </a:solidFill>
              </a:endParaRP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CAC7B4CC-03B2-3A91-FBF4-10526750A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41884" y="4114674"/>
              <a:ext cx="1257489" cy="1211762"/>
            </a:xfrm>
            <a:prstGeom prst="rect">
              <a:avLst/>
            </a:prstGeom>
            <a:scene3d>
              <a:camera prst="isometricOffAxis2Left">
                <a:rot lat="1080000" lon="1980000" rev="0"/>
              </a:camera>
              <a:lightRig rig="threePt" dir="t"/>
            </a:scene3d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CCC8E8CE-C758-A1AE-9BC1-E27E55215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87628" y="5404102"/>
              <a:ext cx="1661447" cy="803032"/>
            </a:xfrm>
            <a:prstGeom prst="rect">
              <a:avLst/>
            </a:prstGeom>
            <a:solidFill>
              <a:schemeClr val="bg1"/>
            </a:solidFill>
            <a:scene3d>
              <a:camera prst="isometricOffAxis2Left">
                <a:rot lat="1080000" lon="1980000" rev="0"/>
              </a:camera>
              <a:lightRig rig="threePt" dir="t"/>
            </a:scene3d>
          </p:spPr>
        </p:pic>
      </p:grpSp>
      <p:pic>
        <p:nvPicPr>
          <p:cNvPr id="42" name="Grafik 41">
            <a:extLst>
              <a:ext uri="{FF2B5EF4-FFF2-40B4-BE49-F238E27FC236}">
                <a16:creationId xmlns:a16="http://schemas.microsoft.com/office/drawing/2014/main" id="{3655C67A-D032-F0A9-D919-29C098468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865" y="1413459"/>
            <a:ext cx="1696877" cy="2206775"/>
          </a:xfrm>
          <a:prstGeom prst="rect">
            <a:avLst/>
          </a:prstGeom>
          <a:scene3d>
            <a:camera prst="isometricOffAxis2Left">
              <a:rot lat="1080000" lon="1980000" rev="0"/>
            </a:camera>
            <a:lightRig rig="threePt" dir="t"/>
          </a:scene3d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1CB4AE12-EE04-2FB9-D62F-0FA156710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044" y="1376824"/>
            <a:ext cx="1654998" cy="2347348"/>
          </a:xfrm>
          <a:prstGeom prst="rect">
            <a:avLst/>
          </a:prstGeom>
          <a:scene3d>
            <a:camera prst="isometricOffAxis2Left">
              <a:rot lat="1080000" lon="1980000" rev="0"/>
            </a:camera>
            <a:lightRig rig="threePt" dir="t"/>
          </a:scene3d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2273D158-7356-7DDF-F955-DAF2C034D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958" y="1575980"/>
            <a:ext cx="1696877" cy="2206775"/>
          </a:xfrm>
          <a:prstGeom prst="rect">
            <a:avLst/>
          </a:prstGeom>
          <a:scene3d>
            <a:camera prst="isometricOffAxis2Left">
              <a:rot lat="1080000" lon="1980000" rev="0"/>
            </a:camera>
            <a:lightRig rig="threePt" dir="t"/>
          </a:scene3d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49B97822-70B5-1846-EA89-9192DED758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532" y="1555822"/>
            <a:ext cx="1654998" cy="2347348"/>
          </a:xfrm>
          <a:prstGeom prst="rect">
            <a:avLst/>
          </a:prstGeom>
          <a:scene3d>
            <a:camera prst="isometricOffAxis2Left">
              <a:rot lat="1080000" lon="1980000" rev="0"/>
            </a:camera>
            <a:lightRig rig="threePt" dir="t"/>
          </a:scene3d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8F1747D2-4145-F99D-8EDD-8A56D3D7F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1427" y="1733413"/>
            <a:ext cx="1728159" cy="2247458"/>
          </a:xfrm>
          <a:prstGeom prst="rect">
            <a:avLst/>
          </a:prstGeom>
          <a:scene3d>
            <a:camera prst="isometricOffAxis2Left">
              <a:rot lat="1080000" lon="1980000" rev="0"/>
            </a:camera>
            <a:lightRig rig="threePt" dir="t"/>
          </a:scene3d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48EF8447-3143-479D-F372-35FF340EDA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4070" y="2157255"/>
            <a:ext cx="1654998" cy="2347348"/>
          </a:xfrm>
          <a:prstGeom prst="rect">
            <a:avLst/>
          </a:prstGeom>
          <a:scene3d>
            <a:camera prst="isometricOffAxis2Left">
              <a:rot lat="1080000" lon="1980000" rev="0"/>
            </a:camera>
            <a:lightRig rig="threePt" dir="t"/>
          </a:scene3d>
        </p:spPr>
      </p:pic>
      <p:sp>
        <p:nvSpPr>
          <p:cNvPr id="68" name="Rechteck 67">
            <a:extLst>
              <a:ext uri="{FF2B5EF4-FFF2-40B4-BE49-F238E27FC236}">
                <a16:creationId xmlns:a16="http://schemas.microsoft.com/office/drawing/2014/main" id="{BB36F580-4F5A-CB91-706F-FD796675B663}"/>
              </a:ext>
            </a:extLst>
          </p:cNvPr>
          <p:cNvSpPr/>
          <p:nvPr/>
        </p:nvSpPr>
        <p:spPr>
          <a:xfrm>
            <a:off x="1209293" y="3822270"/>
            <a:ext cx="1728160" cy="775639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69" name="Grafik 68">
            <a:extLst>
              <a:ext uri="{FF2B5EF4-FFF2-40B4-BE49-F238E27FC236}">
                <a16:creationId xmlns:a16="http://schemas.microsoft.com/office/drawing/2014/main" id="{BF093ADC-1F89-1F8A-82A1-E8460D779C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517" y="1881792"/>
            <a:ext cx="2116817" cy="2622810"/>
          </a:xfrm>
          <a:prstGeom prst="rect">
            <a:avLst/>
          </a:prstGeom>
        </p:spPr>
      </p:pic>
      <p:pic>
        <p:nvPicPr>
          <p:cNvPr id="70" name="Picture 9">
            <a:extLst>
              <a:ext uri="{FF2B5EF4-FFF2-40B4-BE49-F238E27FC236}">
                <a16:creationId xmlns:a16="http://schemas.microsoft.com/office/drawing/2014/main" id="{887261A3-656F-B2BD-F1E5-856CBE70A3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27">
            <a:off x="1947724" y="4056039"/>
            <a:ext cx="852502" cy="138328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71" name="Grafik 70" descr="Ein Bild, das Text, Screenshot, Anzeige, Monitor enthält.&#10;&#10;Automatisch generierte Beschreibung">
            <a:extLst>
              <a:ext uri="{FF2B5EF4-FFF2-40B4-BE49-F238E27FC236}">
                <a16:creationId xmlns:a16="http://schemas.microsoft.com/office/drawing/2014/main" id="{A9F39A9C-C3B8-5947-ED1F-0B006BA541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610" y="1042730"/>
            <a:ext cx="4870207" cy="2989766"/>
          </a:xfrm>
          <a:prstGeom prst="rect">
            <a:avLst/>
          </a:prstGeom>
        </p:spPr>
      </p:pic>
      <p:sp>
        <p:nvSpPr>
          <p:cNvPr id="72" name="Titel 24">
            <a:extLst>
              <a:ext uri="{FF2B5EF4-FFF2-40B4-BE49-F238E27FC236}">
                <a16:creationId xmlns:a16="http://schemas.microsoft.com/office/drawing/2014/main" id="{429C3B0A-AD16-C916-FB05-80A12EA4195F}"/>
              </a:ext>
            </a:extLst>
          </p:cNvPr>
          <p:cNvSpPr txBox="1">
            <a:spLocks/>
          </p:cNvSpPr>
          <p:nvPr/>
        </p:nvSpPr>
        <p:spPr>
          <a:xfrm>
            <a:off x="6683019" y="2922663"/>
            <a:ext cx="2851506" cy="5326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943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5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CH" sz="1600" b="1" dirty="0">
                <a:solidFill>
                  <a:srgbClr val="DA2323"/>
                </a:solidFill>
                <a:latin typeface="Arial"/>
                <a:ea typeface="+mn-ea"/>
                <a:cs typeface="+mn-cs"/>
              </a:rPr>
              <a:t>Cyberfitness</a:t>
            </a:r>
          </a:p>
          <a:p>
            <a:pPr>
              <a:lnSpc>
                <a:spcPct val="100000"/>
              </a:lnSpc>
            </a:pPr>
            <a:r>
              <a:rPr lang="de-CH" sz="1600" b="1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Notfallplan</a:t>
            </a:r>
          </a:p>
          <a:p>
            <a:pPr>
              <a:lnSpc>
                <a:spcPct val="100000"/>
              </a:lnSpc>
            </a:pPr>
            <a:r>
              <a:rPr lang="de-CH" sz="1100" dirty="0">
                <a:latin typeface="Arial"/>
                <a:ea typeface="+mn-ea"/>
                <a:cs typeface="+mn-cs"/>
              </a:rPr>
              <a:t>Wie erstelle ich einen Notfallplan?</a:t>
            </a:r>
            <a:endParaRPr lang="de-CH" sz="1400" dirty="0">
              <a:latin typeface="Arial"/>
              <a:ea typeface="+mn-ea"/>
              <a:cs typeface="+mn-cs"/>
            </a:endParaRPr>
          </a:p>
        </p:txBody>
      </p:sp>
      <p:sp>
        <p:nvSpPr>
          <p:cNvPr id="73" name="Bogen 72">
            <a:extLst>
              <a:ext uri="{FF2B5EF4-FFF2-40B4-BE49-F238E27FC236}">
                <a16:creationId xmlns:a16="http://schemas.microsoft.com/office/drawing/2014/main" id="{A28FD8D5-3B02-4302-DE61-F1D2AD1EDE6A}"/>
              </a:ext>
            </a:extLst>
          </p:cNvPr>
          <p:cNvSpPr/>
          <p:nvPr/>
        </p:nvSpPr>
        <p:spPr>
          <a:xfrm rot="19826787">
            <a:off x="3182787" y="2465996"/>
            <a:ext cx="3190493" cy="740751"/>
          </a:xfrm>
          <a:prstGeom prst="arc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4" name="Titel 24">
            <a:extLst>
              <a:ext uri="{FF2B5EF4-FFF2-40B4-BE49-F238E27FC236}">
                <a16:creationId xmlns:a16="http://schemas.microsoft.com/office/drawing/2014/main" id="{A586BA58-B5E5-182C-3577-EB9770AE10E0}"/>
              </a:ext>
            </a:extLst>
          </p:cNvPr>
          <p:cNvSpPr txBox="1">
            <a:spLocks/>
          </p:cNvSpPr>
          <p:nvPr/>
        </p:nvSpPr>
        <p:spPr>
          <a:xfrm>
            <a:off x="1440657" y="5708443"/>
            <a:ext cx="9528616" cy="38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943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5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800" b="1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Aktionskarten führen zu Landingpage mit Umsetzungshilfen.</a:t>
            </a:r>
          </a:p>
        </p:txBody>
      </p:sp>
    </p:spTree>
    <p:extLst>
      <p:ext uri="{BB962C8B-B14F-4D97-AF65-F5344CB8AC3E}">
        <p14:creationId xmlns:p14="http://schemas.microsoft.com/office/powerpoint/2010/main" val="388661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837">
        <p159:morph option="byObject"/>
      </p:transition>
    </mc:Choice>
    <mc:Fallback xmlns="">
      <p:transition spd="slow" advTm="158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el 24">
            <a:extLst>
              <a:ext uri="{FF2B5EF4-FFF2-40B4-BE49-F238E27FC236}">
                <a16:creationId xmlns:a16="http://schemas.microsoft.com/office/drawing/2014/main" id="{A586BA58-B5E5-182C-3577-EB9770AE10E0}"/>
              </a:ext>
            </a:extLst>
          </p:cNvPr>
          <p:cNvSpPr txBox="1">
            <a:spLocks/>
          </p:cNvSpPr>
          <p:nvPr/>
        </p:nvSpPr>
        <p:spPr>
          <a:xfrm>
            <a:off x="1440657" y="5708443"/>
            <a:ext cx="9528616" cy="38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943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5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800" b="1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VB bietet Unterstützung zu Absicherung und verweist auf Support.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F1AA128-21D9-34D5-85AA-A309E725A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304" y="1078009"/>
            <a:ext cx="5132125" cy="3079275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E77CEF39-001C-14EE-D6FD-BD1DC95838A8}"/>
              </a:ext>
            </a:extLst>
          </p:cNvPr>
          <p:cNvSpPr txBox="1"/>
          <p:nvPr/>
        </p:nvSpPr>
        <p:spPr>
          <a:xfrm>
            <a:off x="4116530" y="1940203"/>
            <a:ext cx="2051844" cy="2553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 dirty="0">
                <a:solidFill>
                  <a:srgbClr val="DA2323"/>
                </a:solidFill>
              </a:rPr>
              <a:t>Cyberfitness trainieren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765224A-CBC3-D069-6FE9-75126EAF4C4F}"/>
              </a:ext>
            </a:extLst>
          </p:cNvPr>
          <p:cNvSpPr txBox="1"/>
          <p:nvPr/>
        </p:nvSpPr>
        <p:spPr>
          <a:xfrm>
            <a:off x="4116530" y="2695380"/>
            <a:ext cx="1608967" cy="1915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unsere Trainingsinhalte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3DD2898-52E8-1CE4-D6D2-8C2A4FE6AC04}"/>
              </a:ext>
            </a:extLst>
          </p:cNvPr>
          <p:cNvSpPr txBox="1"/>
          <p:nvPr/>
        </p:nvSpPr>
        <p:spPr>
          <a:xfrm>
            <a:off x="4116530" y="2978493"/>
            <a:ext cx="1336456" cy="1915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200" dirty="0">
                <a:solidFill>
                  <a:srgbClr val="DA2323"/>
                </a:solidFill>
              </a:rPr>
              <a:t>unser Trainingsplan</a:t>
            </a:r>
          </a:p>
        </p:txBody>
      </p:sp>
      <p:sp>
        <p:nvSpPr>
          <p:cNvPr id="25" name="Gleichschenkliges Dreieck 24">
            <a:extLst>
              <a:ext uri="{FF2B5EF4-FFF2-40B4-BE49-F238E27FC236}">
                <a16:creationId xmlns:a16="http://schemas.microsoft.com/office/drawing/2014/main" id="{FCC6D31B-86DB-15E6-7341-8729D02B7A5A}"/>
              </a:ext>
            </a:extLst>
          </p:cNvPr>
          <p:cNvSpPr/>
          <p:nvPr/>
        </p:nvSpPr>
        <p:spPr>
          <a:xfrm rot="5400000">
            <a:off x="3786659" y="2991707"/>
            <a:ext cx="191590" cy="165163"/>
          </a:xfrm>
          <a:prstGeom prst="triangle">
            <a:avLst/>
          </a:prstGeom>
          <a:solidFill>
            <a:srgbClr val="FFFFFF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de-CH" sz="1300" dirty="0" err="1">
              <a:solidFill>
                <a:schemeClr val="tx2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9C416CE3-636B-DF00-062B-EEF394307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39" y="3103527"/>
            <a:ext cx="474051" cy="516293"/>
          </a:xfrm>
          <a:prstGeom prst="rect">
            <a:avLst/>
          </a:prstGeom>
        </p:spPr>
      </p:pic>
      <p:sp>
        <p:nvSpPr>
          <p:cNvPr id="27" name="Titel 24">
            <a:extLst>
              <a:ext uri="{FF2B5EF4-FFF2-40B4-BE49-F238E27FC236}">
                <a16:creationId xmlns:a16="http://schemas.microsoft.com/office/drawing/2014/main" id="{5E0FA98B-E8E5-9BC2-FCCC-8B897458BAB6}"/>
              </a:ext>
            </a:extLst>
          </p:cNvPr>
          <p:cNvSpPr txBox="1">
            <a:spLocks/>
          </p:cNvSpPr>
          <p:nvPr/>
        </p:nvSpPr>
        <p:spPr>
          <a:xfrm>
            <a:off x="1440657" y="5319643"/>
            <a:ext cx="9528616" cy="38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943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5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800" b="1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IT-Supporter wird eingebunden.</a:t>
            </a:r>
          </a:p>
        </p:txBody>
      </p:sp>
      <p:sp>
        <p:nvSpPr>
          <p:cNvPr id="28" name="Titel 24">
            <a:extLst>
              <a:ext uri="{FF2B5EF4-FFF2-40B4-BE49-F238E27FC236}">
                <a16:creationId xmlns:a16="http://schemas.microsoft.com/office/drawing/2014/main" id="{A19BE14A-069D-121D-0DDC-BDA90B179F05}"/>
              </a:ext>
            </a:extLst>
          </p:cNvPr>
          <p:cNvSpPr txBox="1">
            <a:spLocks/>
          </p:cNvSpPr>
          <p:nvPr/>
        </p:nvSpPr>
        <p:spPr>
          <a:xfrm>
            <a:off x="1440657" y="4937390"/>
            <a:ext cx="9528616" cy="388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07943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5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1800" b="1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Auf Landingpage wird die Umsetzung geplant.</a:t>
            </a:r>
          </a:p>
        </p:txBody>
      </p:sp>
    </p:spTree>
    <p:extLst>
      <p:ext uri="{BB962C8B-B14F-4D97-AF65-F5344CB8AC3E}">
        <p14:creationId xmlns:p14="http://schemas.microsoft.com/office/powerpoint/2010/main" val="1210470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837">
        <p159:morph option="byObject"/>
      </p:transition>
    </mc:Choice>
    <mc:Fallback xmlns="">
      <p:transition spd="slow" advTm="158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7CFE6779-8154-934F-4203-BF28A5B1F77C}"/>
              </a:ext>
            </a:extLst>
          </p:cNvPr>
          <p:cNvSpPr txBox="1"/>
          <p:nvPr/>
        </p:nvSpPr>
        <p:spPr>
          <a:xfrm>
            <a:off x="1261016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Ihr werdet wie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Hacker denken lernen.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805947C-0BFE-971B-A38A-EA98443D5351}"/>
              </a:ext>
            </a:extLst>
          </p:cNvPr>
          <p:cNvSpPr txBox="1"/>
          <p:nvPr/>
        </p:nvSpPr>
        <p:spPr>
          <a:xfrm>
            <a:off x="1261016" y="3151363"/>
            <a:ext cx="4311269" cy="541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Wie gross ist der Anteil an KMU in der Schweiz, </a:t>
            </a:r>
            <a:br>
              <a:rPr lang="de-CH" sz="1600">
                <a:solidFill>
                  <a:srgbClr val="DA2323"/>
                </a:solidFill>
              </a:rPr>
            </a:br>
            <a:r>
              <a:rPr lang="de-CH" sz="1600">
                <a:solidFill>
                  <a:srgbClr val="DA2323"/>
                </a:solidFill>
              </a:rPr>
              <a:t>die letztes Jahr angegriffen wurden?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39E89688-FD9B-4D89-32FB-614F415EAEC9}"/>
              </a:ext>
            </a:extLst>
          </p:cNvPr>
          <p:cNvCxnSpPr>
            <a:cxnSpLocks/>
          </p:cNvCxnSpPr>
          <p:nvPr/>
        </p:nvCxnSpPr>
        <p:spPr>
          <a:xfrm>
            <a:off x="1300032" y="4385883"/>
            <a:ext cx="404037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E8185466-FE48-ECC5-3988-9A86D87A1B7F}"/>
              </a:ext>
            </a:extLst>
          </p:cNvPr>
          <p:cNvSpPr/>
          <p:nvPr/>
        </p:nvSpPr>
        <p:spPr>
          <a:xfrm>
            <a:off x="2130510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FEDCDC4-4E64-CB4C-5AB9-0A211953C40B}"/>
              </a:ext>
            </a:extLst>
          </p:cNvPr>
          <p:cNvSpPr txBox="1"/>
          <p:nvPr/>
        </p:nvSpPr>
        <p:spPr>
          <a:xfrm>
            <a:off x="1132378" y="1035493"/>
            <a:ext cx="9105745" cy="841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3200">
                <a:solidFill>
                  <a:srgbClr val="DA2323"/>
                </a:solidFill>
              </a:rPr>
              <a:t>Willkommen im </a:t>
            </a:r>
            <a:r>
              <a:rPr lang="en-GB" sz="3200">
                <a:solidFill>
                  <a:srgbClr val="DA2323"/>
                </a:solidFill>
              </a:rPr>
              <a:t>Cyber-Playground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A9435AD-65DE-4D10-92A5-704F2BEA8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08486" y="2905125"/>
            <a:ext cx="2841670" cy="281196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D293B2C-7E56-62AD-1A6D-7028B12DA47F}"/>
              </a:ext>
            </a:extLst>
          </p:cNvPr>
          <p:cNvSpPr txBox="1"/>
          <p:nvPr/>
        </p:nvSpPr>
        <p:spPr>
          <a:xfrm>
            <a:off x="-3643286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Wie hoch ist unser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aktueller Fitness-Score? </a:t>
            </a:r>
          </a:p>
        </p:txBody>
      </p:sp>
      <p:sp>
        <p:nvSpPr>
          <p:cNvPr id="21" name="Gleichschenkliges Dreieck 20">
            <a:extLst>
              <a:ext uri="{FF2B5EF4-FFF2-40B4-BE49-F238E27FC236}">
                <a16:creationId xmlns:a16="http://schemas.microsoft.com/office/drawing/2014/main" id="{5346BA83-9805-8021-2227-171D2A9D5291}"/>
              </a:ext>
            </a:extLst>
          </p:cNvPr>
          <p:cNvSpPr/>
          <p:nvPr/>
        </p:nvSpPr>
        <p:spPr>
          <a:xfrm rot="5400000">
            <a:off x="1080393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3F8A1024-5844-EC07-954D-1E0F5401C0C2}"/>
              </a:ext>
            </a:extLst>
          </p:cNvPr>
          <p:cNvSpPr/>
          <p:nvPr/>
        </p:nvSpPr>
        <p:spPr>
          <a:xfrm rot="16200000">
            <a:off x="406341" y="4271902"/>
            <a:ext cx="396235" cy="3415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67C21E0-EEA6-AE45-9B34-6F858FD73D6C}"/>
              </a:ext>
            </a:extLst>
          </p:cNvPr>
          <p:cNvSpPr txBox="1"/>
          <p:nvPr/>
        </p:nvSpPr>
        <p:spPr>
          <a:xfrm>
            <a:off x="2121840" y="3964450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22%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8BF5AB3C-27AA-D065-618C-F969A32B25B3}"/>
              </a:ext>
            </a:extLst>
          </p:cNvPr>
          <p:cNvCxnSpPr/>
          <p:nvPr/>
        </p:nvCxnSpPr>
        <p:spPr>
          <a:xfrm flipV="1">
            <a:off x="2948339" y="4298894"/>
            <a:ext cx="0" cy="17397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4B63E19F-10EA-68FE-E578-97C2B75F9526}"/>
              </a:ext>
            </a:extLst>
          </p:cNvPr>
          <p:cNvSpPr txBox="1"/>
          <p:nvPr/>
        </p:nvSpPr>
        <p:spPr>
          <a:xfrm>
            <a:off x="2867755" y="4472872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548235"/>
                </a:solidFill>
              </a:rPr>
              <a:t>31%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8E24D8E-D51F-170A-D8C1-392BE7CA05AC}"/>
              </a:ext>
            </a:extLst>
          </p:cNvPr>
          <p:cNvSpPr txBox="1"/>
          <p:nvPr/>
        </p:nvSpPr>
        <p:spPr>
          <a:xfrm>
            <a:off x="5894488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Ihr werdet gemeinsam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Angriffe abwehren.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D63DA73-8A81-36F5-29E5-264E66DDF923}"/>
              </a:ext>
            </a:extLst>
          </p:cNvPr>
          <p:cNvGrpSpPr/>
          <p:nvPr/>
        </p:nvGrpSpPr>
        <p:grpSpPr>
          <a:xfrm>
            <a:off x="5894488" y="3151363"/>
            <a:ext cx="4311269" cy="1234520"/>
            <a:chOff x="5894488" y="3151363"/>
            <a:chExt cx="4311269" cy="1234520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406E4133-A1FF-9FF8-A928-EC029D3CE936}"/>
                </a:ext>
              </a:extLst>
            </p:cNvPr>
            <p:cNvSpPr txBox="1"/>
            <p:nvPr/>
          </p:nvSpPr>
          <p:spPr>
            <a:xfrm>
              <a:off x="5894488" y="3151363"/>
              <a:ext cx="4311269" cy="5410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CH" sz="1600">
                  <a:solidFill>
                    <a:srgbClr val="DA2323"/>
                  </a:solidFill>
                </a:rPr>
                <a:t>Wie gross ist der Anteil der KMU, die Cyber-sicherheit als wichtig oder sehr wichtig erachten?</a:t>
              </a: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3BD7C90E-22B9-DE60-DD7D-94B9544E6E2B}"/>
                </a:ext>
              </a:extLst>
            </p:cNvPr>
            <p:cNvCxnSpPr/>
            <p:nvPr/>
          </p:nvCxnSpPr>
          <p:spPr>
            <a:xfrm>
              <a:off x="5933504" y="4385883"/>
              <a:ext cx="4039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Ellipse 28">
            <a:extLst>
              <a:ext uri="{FF2B5EF4-FFF2-40B4-BE49-F238E27FC236}">
                <a16:creationId xmlns:a16="http://schemas.microsoft.com/office/drawing/2014/main" id="{75E60397-A8C2-98AA-0816-6AA26B9FA5C0}"/>
              </a:ext>
            </a:extLst>
          </p:cNvPr>
          <p:cNvSpPr/>
          <p:nvPr/>
        </p:nvSpPr>
        <p:spPr>
          <a:xfrm>
            <a:off x="9201676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52F31E0-A90F-645F-055A-E59A9072A623}"/>
              </a:ext>
            </a:extLst>
          </p:cNvPr>
          <p:cNvSpPr txBox="1"/>
          <p:nvPr/>
        </p:nvSpPr>
        <p:spPr>
          <a:xfrm>
            <a:off x="9193006" y="3964450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84%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0F27150C-EC02-0BED-0ADB-2952591DC4AA}"/>
              </a:ext>
            </a:extLst>
          </p:cNvPr>
          <p:cNvCxnSpPr/>
          <p:nvPr/>
        </p:nvCxnSpPr>
        <p:spPr>
          <a:xfrm flipV="1">
            <a:off x="8574478" y="4298894"/>
            <a:ext cx="0" cy="17397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5EE8213-85A8-906E-1FA8-5CEDA1311DC7}"/>
              </a:ext>
            </a:extLst>
          </p:cNvPr>
          <p:cNvSpPr txBox="1"/>
          <p:nvPr/>
        </p:nvSpPr>
        <p:spPr>
          <a:xfrm>
            <a:off x="8493894" y="4472872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548235"/>
                </a:solidFill>
              </a:rPr>
              <a:t>64%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2F210EF-EA74-2A41-91A5-FDE6649C4145}"/>
              </a:ext>
            </a:extLst>
          </p:cNvPr>
          <p:cNvSpPr txBox="1"/>
          <p:nvPr/>
        </p:nvSpPr>
        <p:spPr>
          <a:xfrm>
            <a:off x="12529213" y="1921374"/>
            <a:ext cx="4311269" cy="81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de-CH" sz="2400">
                <a:solidFill>
                  <a:srgbClr val="DA2323"/>
                </a:solidFill>
              </a:rPr>
              <a:t>Ihr werdet die Cybersicherheit </a:t>
            </a:r>
            <a:br>
              <a:rPr lang="de-CH" sz="2400">
                <a:solidFill>
                  <a:srgbClr val="DA2323"/>
                </a:solidFill>
              </a:rPr>
            </a:br>
            <a:r>
              <a:rPr lang="de-CH" sz="2400">
                <a:solidFill>
                  <a:srgbClr val="DA2323"/>
                </a:solidFill>
              </a:rPr>
              <a:t>für euer KMU verbessern.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826731C-54D8-E365-6628-778CFA272D72}"/>
              </a:ext>
            </a:extLst>
          </p:cNvPr>
          <p:cNvGrpSpPr/>
          <p:nvPr/>
        </p:nvGrpSpPr>
        <p:grpSpPr>
          <a:xfrm>
            <a:off x="12529213" y="3151363"/>
            <a:ext cx="4311269" cy="1234520"/>
            <a:chOff x="5894488" y="3151363"/>
            <a:chExt cx="4311269" cy="1234520"/>
          </a:xfrm>
        </p:grpSpPr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14BD5A48-53BF-25E4-78C4-6398021CC666}"/>
                </a:ext>
              </a:extLst>
            </p:cNvPr>
            <p:cNvSpPr txBox="1"/>
            <p:nvPr/>
          </p:nvSpPr>
          <p:spPr>
            <a:xfrm>
              <a:off x="5894488" y="3151363"/>
              <a:ext cx="4311269" cy="5410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3000"/>
                </a:lnSpc>
              </a:pPr>
              <a:r>
                <a:rPr lang="de-CH" sz="1600">
                  <a:solidFill>
                    <a:srgbClr val="DA2323"/>
                  </a:solidFill>
                </a:rPr>
                <a:t>Wie gross ist der Anteil der KMU, die über einen Notfallplan verfügen?</a:t>
              </a:r>
            </a:p>
          </p:txBody>
        </p: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11979516-58CF-AE88-2A88-6EB7BB1FFA6D}"/>
                </a:ext>
              </a:extLst>
            </p:cNvPr>
            <p:cNvCxnSpPr/>
            <p:nvPr/>
          </p:nvCxnSpPr>
          <p:spPr>
            <a:xfrm>
              <a:off x="5933504" y="4385883"/>
              <a:ext cx="4039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Ellipse 37">
            <a:extLst>
              <a:ext uri="{FF2B5EF4-FFF2-40B4-BE49-F238E27FC236}">
                <a16:creationId xmlns:a16="http://schemas.microsoft.com/office/drawing/2014/main" id="{0DFF7B1E-D49E-2B76-5FA6-72EE03B13256}"/>
              </a:ext>
            </a:extLst>
          </p:cNvPr>
          <p:cNvSpPr/>
          <p:nvPr/>
        </p:nvSpPr>
        <p:spPr>
          <a:xfrm>
            <a:off x="12487768" y="4298894"/>
            <a:ext cx="173978" cy="17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E6EE5B9-8B97-294A-571B-A6DAE446D881}"/>
              </a:ext>
            </a:extLst>
          </p:cNvPr>
          <p:cNvSpPr txBox="1"/>
          <p:nvPr/>
        </p:nvSpPr>
        <p:spPr>
          <a:xfrm>
            <a:off x="12479098" y="3964450"/>
            <a:ext cx="564816" cy="262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3000"/>
              </a:lnSpc>
            </a:pPr>
            <a:r>
              <a:rPr lang="de-CH" sz="1600">
                <a:solidFill>
                  <a:srgbClr val="DA2323"/>
                </a:solidFill>
              </a:rPr>
              <a:t>0%</a:t>
            </a:r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F72FF64F-4649-2657-1908-29E4A9850946}"/>
              </a:ext>
            </a:extLst>
          </p:cNvPr>
          <p:cNvSpPr/>
          <p:nvPr/>
        </p:nvSpPr>
        <p:spPr>
          <a:xfrm>
            <a:off x="14014661" y="4831058"/>
            <a:ext cx="1229990" cy="347956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Antworten</a:t>
            </a:r>
          </a:p>
        </p:txBody>
      </p:sp>
    </p:spTree>
    <p:extLst>
      <p:ext uri="{BB962C8B-B14F-4D97-AF65-F5344CB8AC3E}">
        <p14:creationId xmlns:p14="http://schemas.microsoft.com/office/powerpoint/2010/main" val="13592027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NFO" val="MOB1000"/>
  <p:tag name="CLIENT" val="Mobiliar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Basispräsentation im Format 16:9 (Georgia Regular, 32 pt/Zab 43 pt)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Basispräsentation in 16:9 (Georgia Regular, 32 pt/ Zab 43 pt, max. drei Zeilen)&amp;quot;&quot;/&gt;&lt;property id=&quot;20307&quot; value=&quot;257&quot;/&gt;&lt;/object&gt;&lt;object type=&quot;3&quot; unique_id=&quot;10005&quot;&gt;&lt;property id=&quot;20148&quot; value=&quot;5&quot;/&gt;&lt;property id=&quot;20300&quot; value=&quot;Slide 3 - &amp;quot;Basispräsentation im Format 16:9 (Georgia Regular, 25 pt/Zab 33 pt,  max. drei Zeilen)&amp;quot;&quot;/&gt;&lt;property id=&quot;20307&quot; value=&quot;258&quot;/&gt;&lt;/object&gt;&lt;object type=&quot;3&quot; unique_id=&quot;10006&quot;&gt;&lt;property id=&quot;20148&quot; value=&quot;5&quot;/&gt;&lt;property id=&quot;20300&quot; value=&quot;Slide 4 - &amp;quot;Inhaltsangabe (25 pt/Zab 33 pt)&amp;quot;&quot;/&gt;&lt;property id=&quot;20307&quot; value=&quot;259&quot;/&gt;&lt;/object&gt;&lt;object type=&quot;3&quot; unique_id=&quot;10007&quot;&gt;&lt;property id=&quot;20148&quot; value=&quot;5&quot;/&gt;&lt;property id=&quot;20300&quot; value=&quot;Slide 5 - &amp;quot;Inhaltsangabe (25 pt/Zab 33 pt)&amp;quot;&quot;/&gt;&lt;property id=&quot;20307&quot; value=&quot;260&quot;/&gt;&lt;/object&gt;&lt;object type=&quot;3&quot; unique_id=&quot;10008&quot;&gt;&lt;property id=&quot;20148&quot; value=&quot;5&quot;/&gt;&lt;property id=&quot;20300&quot; value=&quot;Slide 6 - &amp;quot;Tipp: Wir geben unserer Präsentation eine klare Struktur –  Kapiteltrennseite und Zitatseite&amp;quot;&quot;/&gt;&lt;property id=&quot;20307&quot; value=&quot;294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 - &amp;quot;Kapiteltitel über drei Zeilen (Georgia Regular, 63 pt/Zab 76 pt)&amp;quot;&quot;/&gt;&lt;property id=&quot;20307&quot; value=&quot;263&quot;/&gt;&lt;/object&gt;&lt;object type=&quot;3&quot; unique_id=&quot;10012&quot;&gt;&lt;property id=&quot;20148&quot; value=&quot;5&quot;/&gt;&lt;property id=&quot;20300&quot; value=&quot;Slide 10 - &amp;quot;Tipp: Verwendung der Schriften Georgia und Arial&amp;quot;&quot;/&gt;&lt;property id=&quot;20307&quot; value=&quot;264&quot;/&gt;&lt;/object&gt;&lt;object type=&quot;3&quot; unique_id=&quot;10013&quot;&gt;&lt;property id=&quot;20148&quot; value=&quot;5&quot;/&gt;&lt;property id=&quot;20300&quot; value=&quot;Slide 11 - &amp;quot;Titel (Georgia Regular, 25 pt/Zab 33 pt) Zweite Zeile des Titels&amp;quot;&quot;/&gt;&lt;property id=&quot;20307&quot; value=&quot;265&quot;/&gt;&lt;/object&gt;&lt;object type=&quot;3&quot; unique_id=&quot;10014&quot;&gt;&lt;property id=&quot;20148&quot; value=&quot;5&quot;/&gt;&lt;property id=&quot;20300&quot; value=&quot;Slide 12 - &amp;quot;Titel (Georgia Regular, 25 pt/Zab 33 pt) Zweite Zeile des Titels&amp;quot;&quot;/&gt;&lt;property id=&quot;20307&quot; value=&quot;266&quot;/&gt;&lt;/object&gt;&lt;object type=&quot;3&quot; unique_id=&quot;10015&quot;&gt;&lt;property id=&quot;20148&quot; value=&quot;5&quot;/&gt;&lt;property id=&quot;20300&quot; value=&quot;Slide 13 - &amp;quot;Titel (Georgia Regular, 25 pt/Zab 33 pt) Zweite Zeile des Titels&amp;quot;&quot;/&gt;&lt;property id=&quot;20307&quot; value=&quot;267&quot;/&gt;&lt;/object&gt;&lt;object type=&quot;3&quot; unique_id=&quot;10016&quot;&gt;&lt;property id=&quot;20148&quot; value=&quot;5&quot;/&gt;&lt;property id=&quot;20300&quot; value=&quot;Slide 14 - &amp;quot;Titel (Georgia Regular, 25 pt/Zab 33 pt) Zweite Zeile des Titels&amp;quot;&quot;/&gt;&lt;property id=&quot;20307&quot; value=&quot;268&quot;/&gt;&lt;/object&gt;&lt;object type=&quot;3&quot; unique_id=&quot;10017&quot;&gt;&lt;property id=&quot;20148&quot; value=&quot;5&quot;/&gt;&lt;property id=&quot;20300&quot; value=&quot;Slide 15 - &amp;quot;Titel (Georgia Regular, 25 pt/Zab 33 pt) Zweite Zeile des Titels&amp;quot;&quot;/&gt;&lt;property id=&quot;20307&quot; value=&quot;269&quot;/&gt;&lt;/object&gt;&lt;object type=&quot;3&quot; unique_id=&quot;10018&quot;&gt;&lt;property id=&quot;20148&quot; value=&quot;5&quot;/&gt;&lt;property id=&quot;20300&quot; value=&quot;Slide 16 - &amp;quot;Titel (Georgia Regular, 25 pt/Zab 33 pt) Zweite Zeile des Titels&amp;quot;&quot;/&gt;&lt;property id=&quot;20307&quot; value=&quot;270&quot;/&gt;&lt;/object&gt;&lt;object type=&quot;3&quot; unique_id=&quot;10019&quot;&gt;&lt;property id=&quot;20148&quot; value=&quot;5&quot;/&gt;&lt;property id=&quot;20300&quot; value=&quot;Slide 17 - &amp;quot;Titel (Georgia Regular, 25 pt/Zab 33 pt) Zweite Zeile des Titels&amp;quot;&quot;/&gt;&lt;property id=&quot;20307&quot; value=&quot;271&quot;/&gt;&lt;/object&gt;&lt;object type=&quot;3&quot; unique_id=&quot;10020&quot;&gt;&lt;property id=&quot;20148&quot; value=&quot;5&quot;/&gt;&lt;property id=&quot;20300&quot; value=&quot;Slide 18 - &amp;quot;Titel (Georgia Regular, 25 pt/Zab 33 pt) Zweite Zeile des Titels&amp;quot;&quot;/&gt;&lt;property id=&quot;20307&quot; value=&quot;272&quot;/&gt;&lt;/object&gt;&lt;object type=&quot;3&quot; unique_id=&quot;10021&quot;&gt;&lt;property id=&quot;20148&quot; value=&quot;5&quot;/&gt;&lt;property id=&quot;20300&quot; value=&quot;Slide 19&quot;/&gt;&lt;property id=&quot;20307&quot; value=&quot;273&quot;/&gt;&lt;/object&gt;&lt;object type=&quot;3&quot; unique_id=&quot;10022&quot;&gt;&lt;property id=&quot;20148&quot; value=&quot;5&quot;/&gt;&lt;property id=&quot;20300&quot; value=&quot;Slide 20&quot;/&gt;&lt;property id=&quot;20307&quot; value=&quot;275&quot;/&gt;&lt;/object&gt;&lt;object type=&quot;3&quot; unique_id=&quot;10023&quot;&gt;&lt;property id=&quot;20148&quot; value=&quot;5&quot;/&gt;&lt;property id=&quot;20300&quot; value=&quot;Slide 21&quot;/&gt;&lt;property id=&quot;20307&quot; value=&quot;274&quot;/&gt;&lt;/object&gt;&lt;object type=&quot;3&quot; unique_id=&quot;10024&quot;&gt;&lt;property id=&quot;20148&quot; value=&quot;5&quot;/&gt;&lt;property id=&quot;20300&quot; value=&quot;Slide 22 - &amp;quot;Tipp: Grafische Darstellungen –  Organigramme, Diagramme, Tabellen und Grafiken&amp;quot;&quot;/&gt;&lt;property id=&quot;20307&quot; value=&quot;295&quot;/&gt;&lt;/object&gt;&lt;object type=&quot;3&quot; unique_id=&quot;10025&quot;&gt;&lt;property id=&quot;20148&quot; value=&quot;5&quot;/&gt;&lt;property id=&quot;20300&quot; value=&quot;Slide 23 - &amp;quot;Übersicht der RGB-Farbwerte&amp;quot;&quot;/&gt;&lt;property id=&quot;20307&quot; value=&quot;296&quot;/&gt;&lt;/object&gt;&lt;object type=&quot;3&quot; unique_id=&quot;10026&quot;&gt;&lt;property id=&quot;20148&quot; value=&quot;5&quot;/&gt;&lt;property id=&quot;20300&quot; value=&quot;Slide 24 - &amp;quot;Tipp: Umgang mit Farben bei grafischen Darstellungen&amp;quot;&quot;/&gt;&lt;property id=&quot;20307&quot; value=&quot;297&quot;/&gt;&lt;/object&gt;&lt;object type=&quot;3&quot; unique_id=&quot;10027&quot;&gt;&lt;property id=&quot;20148&quot; value=&quot;5&quot;/&gt;&lt;property id=&quot;20300&quot; value=&quot;Slide 25 - &amp;quot;Organigramm (Georgia Regular, 25 pt/Zab 33 pt)&amp;quot;&quot;/&gt;&lt;property id=&quot;20307&quot; value=&quot;276&quot;/&gt;&lt;/object&gt;&lt;object type=&quot;3&quot; unique_id=&quot;10028&quot;&gt;&lt;property id=&quot;20148&quot; value=&quot;5&quot;/&gt;&lt;property id=&quot;20300&quot; value=&quot;Slide 26 - &amp;quot;Organigramm (Georgia Regular, 25 pt/Zab 33 pt)&amp;quot;&quot;/&gt;&lt;property id=&quot;20307&quot; value=&quot;277&quot;/&gt;&lt;/object&gt;&lt;object type=&quot;3&quot; unique_id=&quot;10029&quot;&gt;&lt;property id=&quot;20148&quot; value=&quot;5&quot;/&gt;&lt;property id=&quot;20300&quot; value=&quot;Slide 27 - &amp;quot;Ringdiagramm: Standardlayout mit automatischer Farbreihenfolge&amp;quot;&quot;/&gt;&lt;property id=&quot;20307&quot; value=&quot;278&quot;/&gt;&lt;/object&gt;&lt;object type=&quot;3&quot; unique_id=&quot;10030&quot;&gt;&lt;property id=&quot;20148&quot; value=&quot;5&quot;/&gt;&lt;property id=&quot;20300&quot; value=&quot;Slide 28 - &amp;quot;Ringdiagramme&amp;quot;&quot;/&gt;&lt;property id=&quot;20307&quot; value=&quot;279&quot;/&gt;&lt;/object&gt;&lt;object type=&quot;3&quot; unique_id=&quot;10031&quot;&gt;&lt;property id=&quot;20148&quot; value=&quot;5&quot;/&gt;&lt;property id=&quot;20300&quot; value=&quot;Slide 29 - &amp;quot;Säulendiagramm&amp;quot;&quot;/&gt;&lt;property id=&quot;20307&quot; value=&quot;280&quot;/&gt;&lt;/object&gt;&lt;object type=&quot;3&quot; unique_id=&quot;10032&quot;&gt;&lt;property id=&quot;20148&quot; value=&quot;5&quot;/&gt;&lt;property id=&quot;20300&quot; value=&quot;Slide 30 - &amp;quot;Säulendiagramme&amp;quot;&quot;/&gt;&lt;property id=&quot;20307&quot; value=&quot;291&quot;/&gt;&lt;/object&gt;&lt;object type=&quot;3&quot; unique_id=&quot;10033&quot;&gt;&lt;property id=&quot;20148&quot; value=&quot;5&quot;/&gt;&lt;property id=&quot;20300&quot; value=&quot;Slide 31 - &amp;quot;Liniendiagramm&amp;quot;&quot;/&gt;&lt;property id=&quot;20307&quot; value=&quot;292&quot;/&gt;&lt;/object&gt;&lt;object type=&quot;3&quot; unique_id=&quot;10034&quot;&gt;&lt;property id=&quot;20148&quot; value=&quot;5&quot;/&gt;&lt;property id=&quot;20300&quot; value=&quot;Slide 32 - &amp;quot;Tabelle&amp;quot;&quot;/&gt;&lt;property id=&quot;20307&quot; value=&quot;293&quot;/&gt;&lt;/object&gt;&lt;object type=&quot;3&quot; unique_id=&quot;10035&quot;&gt;&lt;property id=&quot;20148&quot; value=&quot;5&quot;/&gt;&lt;property id=&quot;20300&quot; value=&quot;Slide 33 - &amp;quot;Kapiteltitel über drei Zeilen (Georgia Regular, 63 pt/Zab 76 pt)&amp;quot;&quot;/&gt;&lt;property id=&quot;20307&quot; value=&quot;285&quot;/&gt;&lt;/object&gt;&lt;object type=&quot;3&quot; unique_id=&quot;10036&quot;&gt;&lt;property id=&quot;20148&quot; value=&quot;5&quot;/&gt;&lt;property id=&quot;20300&quot; value=&quot;Slide 34 - &amp;quot;Kapiteltitel über drei Zeilen (Georgia Regular, 63 pt/Zab 76 pt)&amp;quot;&quot;/&gt;&lt;property id=&quot;20307&quot; value=&quot;286&quot;/&gt;&lt;/object&gt;&lt;object type=&quot;3&quot; unique_id=&quot;10037&quot;&gt;&lt;property id=&quot;20148&quot; value=&quot;5&quot;/&gt;&lt;property id=&quot;20300&quot; value=&quot;Slide 35 - &amp;quot;Kapiteltitel über drei Zeilen (Georgia Regular, 63 pt/Zab 76 pt)&amp;quot;&quot;/&gt;&lt;property id=&quot;20307&quot; value=&quot;287&quot;/&gt;&lt;/object&gt;&lt;object type=&quot;3&quot; unique_id=&quot;10038&quot;&gt;&lt;property id=&quot;20148&quot; value=&quot;5&quot;/&gt;&lt;property id=&quot;20300&quot; value=&quot;Slide 36 - &amp;quot;Kapiteltitel über drei Zeilen (Georgia Regular, 63 pt/Zab 76 pt)&amp;quot;&quot;/&gt;&lt;property id=&quot;20307&quot; value=&quot;288&quot;/&gt;&lt;/object&gt;&lt;object type=&quot;3&quot; unique_id=&quot;10039&quot;&gt;&lt;property id=&quot;20148&quot; value=&quot;5&quot;/&gt;&lt;property id=&quot;20300&quot; value=&quot;Slide 37 - &amp;quot;Kapiteltitel über drei Zeilen (Georgia Regular, 63 pt/Zab 76 pt)&amp;quot;&quot;/&gt;&lt;property id=&quot;20307&quot; value=&quot;289&quot;/&gt;&lt;/object&gt;&lt;object type=&quot;3&quot; unique_id=&quot;10040&quot;&gt;&lt;property id=&quot;20148&quot; value=&quot;5&quot;/&gt;&lt;property id=&quot;20300&quot; value=&quot;Slide 38 - &amp;quot;Kapiteltitel über drei Zeilen (Georgia Regular, 63 pt/Zab 76 pt)&amp;quot;&quot;/&gt;&lt;property id=&quot;20307&quot; value=&quot;290&quot;/&gt;&lt;/object&gt;&lt;object type=&quot;3&quot; unique_id=&quot;10041&quot;&gt;&lt;property id=&quot;20148&quot; value=&quot;5&quot;/&gt;&lt;property id=&quot;20300&quot; value=&quot;Slide 39&quot;/&gt;&lt;property id=&quot;20307&quot; value=&quot;282&quot;/&gt;&lt;/object&gt;&lt;object type=&quot;3&quot; unique_id=&quot;10042&quot;&gt;&lt;property id=&quot;20148&quot; value=&quot;5&quot;/&gt;&lt;property id=&quot;20300&quot; value=&quot;Slide 40&quot;/&gt;&lt;property id=&quot;20307&quot; value=&quot;283&quot;/&gt;&lt;/object&gt;&lt;object type=&quot;3&quot; unique_id=&quot;10043&quot;&gt;&lt;property id=&quot;20148&quot; value=&quot;5&quot;/&gt;&lt;property id=&quot;20300&quot; value=&quot;Slide 41&quot;/&gt;&lt;property id=&quot;20307&quot; value=&quot;284&quot;/&gt;&lt;/object&gt;&lt;/object&gt;&lt;object type=&quot;8&quot; unique_id=&quot;1008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heme/theme1.xml><?xml version="1.0" encoding="utf-8"?>
<a:theme xmlns:a="http://schemas.openxmlformats.org/drawingml/2006/main" name="Mobiliar">
  <a:themeElements>
    <a:clrScheme name="Mobiliar">
      <a:dk1>
        <a:sysClr val="windowText" lastClr="000000"/>
      </a:dk1>
      <a:lt1>
        <a:sysClr val="window" lastClr="FFFFFF"/>
      </a:lt1>
      <a:dk2>
        <a:srgbClr val="DA2323"/>
      </a:dk2>
      <a:lt2>
        <a:srgbClr val="DEDCD2"/>
      </a:lt2>
      <a:accent1>
        <a:srgbClr val="70C3D4"/>
      </a:accent1>
      <a:accent2>
        <a:srgbClr val="007B91"/>
      </a:accent2>
      <a:accent3>
        <a:srgbClr val="AFCD5F"/>
      </a:accent3>
      <a:accent4>
        <a:srgbClr val="009D78"/>
      </a:accent4>
      <a:accent5>
        <a:srgbClr val="F091BE"/>
      </a:accent5>
      <a:accent6>
        <a:srgbClr val="BE0078"/>
      </a:accent6>
      <a:hlink>
        <a:srgbClr val="DA2323"/>
      </a:hlink>
      <a:folHlink>
        <a:srgbClr val="E97A7A"/>
      </a:folHlink>
    </a:clrScheme>
    <a:fontScheme name="Mobiliar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/>
        </a:solidFill>
        <a:ln w="19050">
          <a:solidFill>
            <a:schemeClr val="tx2"/>
          </a:solidFill>
        </a:ln>
      </a:spPr>
      <a:bodyPr rtlCol="0" anchor="ctr"/>
      <a:lstStyle>
        <a:defPPr algn="ctr">
          <a:lnSpc>
            <a:spcPts val="1700"/>
          </a:lnSpc>
          <a:defRPr sz="1300"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3000"/>
          </a:lnSpc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obiliar_DE_Basis.potx" id="{2AFF60BD-3B2C-4AFB-941E-9BD4DEBC58AF}" vid="{EF4E7742-EDBC-40FC-A1FD-F96E2F94CF6D}"/>
    </a:ext>
  </a:extLst>
</a:theme>
</file>

<file path=ppt/theme/theme2.xml><?xml version="1.0" encoding="utf-8"?>
<a:theme xmlns:a="http://schemas.openxmlformats.org/drawingml/2006/main" name="Office Theme">
  <a:themeElements>
    <a:clrScheme name="Mobiliar">
      <a:dk1>
        <a:sysClr val="windowText" lastClr="000000"/>
      </a:dk1>
      <a:lt1>
        <a:sysClr val="window" lastClr="FFFFFF"/>
      </a:lt1>
      <a:dk2>
        <a:srgbClr val="DA2323"/>
      </a:dk2>
      <a:lt2>
        <a:srgbClr val="DEDCD2"/>
      </a:lt2>
      <a:accent1>
        <a:srgbClr val="70C3D4"/>
      </a:accent1>
      <a:accent2>
        <a:srgbClr val="007B91"/>
      </a:accent2>
      <a:accent3>
        <a:srgbClr val="AFCD5F"/>
      </a:accent3>
      <a:accent4>
        <a:srgbClr val="009D78"/>
      </a:accent4>
      <a:accent5>
        <a:srgbClr val="F091BE"/>
      </a:accent5>
      <a:accent6>
        <a:srgbClr val="BE0078"/>
      </a:accent6>
      <a:hlink>
        <a:srgbClr val="007B91"/>
      </a:hlink>
      <a:folHlink>
        <a:srgbClr val="AFCD5F"/>
      </a:folHlink>
    </a:clrScheme>
    <a:fontScheme name="Mobiliar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obiliar">
      <a:dk1>
        <a:sysClr val="windowText" lastClr="000000"/>
      </a:dk1>
      <a:lt1>
        <a:sysClr val="window" lastClr="FFFFFF"/>
      </a:lt1>
      <a:dk2>
        <a:srgbClr val="DA2323"/>
      </a:dk2>
      <a:lt2>
        <a:srgbClr val="DEDCD2"/>
      </a:lt2>
      <a:accent1>
        <a:srgbClr val="70C3D4"/>
      </a:accent1>
      <a:accent2>
        <a:srgbClr val="007B91"/>
      </a:accent2>
      <a:accent3>
        <a:srgbClr val="AFCD5F"/>
      </a:accent3>
      <a:accent4>
        <a:srgbClr val="009D78"/>
      </a:accent4>
      <a:accent5>
        <a:srgbClr val="F091BE"/>
      </a:accent5>
      <a:accent6>
        <a:srgbClr val="BE0078"/>
      </a:accent6>
      <a:hlink>
        <a:srgbClr val="007B91"/>
      </a:hlink>
      <a:folHlink>
        <a:srgbClr val="AFCD5F"/>
      </a:folHlink>
    </a:clrScheme>
    <a:fontScheme name="Mobiliar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03861BC9363A1489DBA5A1AEF33D590" ma:contentTypeVersion="16" ma:contentTypeDescription="Ein neues Dokument erstellen." ma:contentTypeScope="" ma:versionID="88c92e1c2ecfc00454c347848b403327">
  <xsd:schema xmlns:xsd="http://www.w3.org/2001/XMLSchema" xmlns:xs="http://www.w3.org/2001/XMLSchema" xmlns:p="http://schemas.microsoft.com/office/2006/metadata/properties" xmlns:ns2="a2e8b46d-9cc8-423b-bb86-84029c967b1f" xmlns:ns3="e4053e8f-0d56-4028-89a6-e69ef6452632" targetNamespace="http://schemas.microsoft.com/office/2006/metadata/properties" ma:root="true" ma:fieldsID="35bfb8725982f3a1ddeaf684caced61b" ns2:_="" ns3:_="">
    <xsd:import namespace="a2e8b46d-9cc8-423b-bb86-84029c967b1f"/>
    <xsd:import namespace="e4053e8f-0d56-4028-89a6-e69ef64526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e8b46d-9cc8-423b-bb86-84029c967b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955a4a4f-7e66-42f6-ae9b-edb9bfd3d9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053e8f-0d56-4028-89a6-e69ef64526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ec5e5c-e5c8-4d0f-8337-ee1d91a3a7f4}" ma:internalName="TaxCatchAll" ma:showField="CatchAllData" ma:web="e4053e8f-0d56-4028-89a6-e69ef64526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053e8f-0d56-4028-89a6-e69ef6452632" xsi:nil="true"/>
    <lcf76f155ced4ddcb4097134ff3c332f xmlns="a2e8b46d-9cc8-423b-bb86-84029c967b1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12D4E7-672D-4DA2-8416-A5BBCF8596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e8b46d-9cc8-423b-bb86-84029c967b1f"/>
    <ds:schemaRef ds:uri="e4053e8f-0d56-4028-89a6-e69ef64526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98120E-AE27-4C23-A7EE-528605891C76}">
  <ds:schemaRefs>
    <ds:schemaRef ds:uri="5cb59231-c286-4ac6-aa61-6781a9b214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e4053e8f-0d56-4028-89a6-e69ef6452632"/>
    <ds:schemaRef ds:uri="a2e8b46d-9cc8-423b-bb86-84029c967b1f"/>
  </ds:schemaRefs>
</ds:datastoreItem>
</file>

<file path=customXml/itemProps3.xml><?xml version="1.0" encoding="utf-8"?>
<ds:datastoreItem xmlns:ds="http://schemas.openxmlformats.org/officeDocument/2006/customXml" ds:itemID="{8801A3F7-7EF6-4688-A4F7-647BF5F6BC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Mobiliar_DE_Basis</Template>
  <TotalTime>0</TotalTime>
  <Words>1233</Words>
  <Application>Microsoft Office PowerPoint</Application>
  <PresentationFormat>Breitbild</PresentationFormat>
  <Paragraphs>220</Paragraphs>
  <Slides>89</Slides>
  <Notes>18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89</vt:i4>
      </vt:variant>
    </vt:vector>
  </HeadingPairs>
  <TitlesOfParts>
    <vt:vector size="94" baseType="lpstr">
      <vt:lpstr>Georgia</vt:lpstr>
      <vt:lpstr>Century Gothic</vt:lpstr>
      <vt:lpstr>Arial</vt:lpstr>
      <vt:lpstr>Symbol</vt:lpstr>
      <vt:lpstr>Mobiliar</vt:lpstr>
      <vt:lpstr>Cyber-Playground der Mobiliar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Basispräsentation im Format 16:9 (Georgia Regular, 32 pt/Zab 43 pt)</dc:title>
  <dc:creator>Willen Melanie (extern)</dc:creator>
  <cp:lastModifiedBy>Felix Walliser</cp:lastModifiedBy>
  <cp:revision>35</cp:revision>
  <dcterms:created xsi:type="dcterms:W3CDTF">2020-12-11T08:59:31Z</dcterms:created>
  <dcterms:modified xsi:type="dcterms:W3CDTF">2022-08-08T16:06:51Z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76339c0-82ad-448c-ad0e-099d7c3d4715_Enabled">
    <vt:lpwstr>true</vt:lpwstr>
  </property>
  <property fmtid="{D5CDD505-2E9C-101B-9397-08002B2CF9AE}" pid="3" name="MSIP_Label_576339c0-82ad-448c-ad0e-099d7c3d4715_SetDate">
    <vt:lpwstr>2021-03-02T14:36:55Z</vt:lpwstr>
  </property>
  <property fmtid="{D5CDD505-2E9C-101B-9397-08002B2CF9AE}" pid="4" name="MSIP_Label_576339c0-82ad-448c-ad0e-099d7c3d4715_Method">
    <vt:lpwstr>Privileged</vt:lpwstr>
  </property>
  <property fmtid="{D5CDD505-2E9C-101B-9397-08002B2CF9AE}" pid="5" name="MSIP_Label_576339c0-82ad-448c-ad0e-099d7c3d4715_Name">
    <vt:lpwstr>576339c0-82ad-448c-ad0e-099d7c3d4715</vt:lpwstr>
  </property>
  <property fmtid="{D5CDD505-2E9C-101B-9397-08002B2CF9AE}" pid="6" name="MSIP_Label_576339c0-82ad-448c-ad0e-099d7c3d4715_SiteId">
    <vt:lpwstr>af7227b1-ac3a-4487-9e9f-ba462bb409d4</vt:lpwstr>
  </property>
  <property fmtid="{D5CDD505-2E9C-101B-9397-08002B2CF9AE}" pid="7" name="MSIP_Label_576339c0-82ad-448c-ad0e-099d7c3d4715_ActionId">
    <vt:lpwstr>60e8103f-10a6-43cb-a0c6-dacf03993bdf</vt:lpwstr>
  </property>
  <property fmtid="{D5CDD505-2E9C-101B-9397-08002B2CF9AE}" pid="8" name="MSIP_Label_576339c0-82ad-448c-ad0e-099d7c3d4715_ContentBits">
    <vt:lpwstr>0</vt:lpwstr>
  </property>
  <property fmtid="{D5CDD505-2E9C-101B-9397-08002B2CF9AE}" pid="9" name="ContentTypeId">
    <vt:lpwstr>0x010100F03861BC9363A1489DBA5A1AEF33D590</vt:lpwstr>
  </property>
  <property fmtid="{D5CDD505-2E9C-101B-9397-08002B2CF9AE}" pid="10" name="MediaServiceImageTags">
    <vt:lpwstr/>
  </property>
</Properties>
</file>